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1A101-08C9-094E-9580-FECA765C9C38}" v="1391" dt="2025-11-28T17:41:59.606"/>
    <p1510:client id="{853F51A8-909E-6846-DA79-D9354CA1F7A5}" v="635" dt="2025-11-27T23:55:20.548"/>
    <p1510:client id="{CDCAF4AB-02CF-5799-613B-DA5421EFCB7F}" v="89" dt="2025-11-28T17:22:59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BA KEISUKE" userId="S::g2348096@cc.kyoto-su.ac.jp::676bfbab-6d41-4443-aa4f-1aca60dd17c9" providerId="AD" clId="Web-{2DF4C04E-BB3B-602B-6815-65CC8A88EA50}"/>
    <pc:docChg chg="addSld delSld modSld">
      <pc:chgData name="NAMBA KEISUKE" userId="S::g2348096@cc.kyoto-su.ac.jp::676bfbab-6d41-4443-aa4f-1aca60dd17c9" providerId="AD" clId="Web-{2DF4C04E-BB3B-602B-6815-65CC8A88EA50}" dt="2025-11-21T20:03:02.610" v="220" actId="20577"/>
      <pc:docMkLst>
        <pc:docMk/>
      </pc:docMkLst>
      <pc:sldChg chg="modSp">
        <pc:chgData name="NAMBA KEISUKE" userId="S::g2348096@cc.kyoto-su.ac.jp::676bfbab-6d41-4443-aa4f-1aca60dd17c9" providerId="AD" clId="Web-{2DF4C04E-BB3B-602B-6815-65CC8A88EA50}" dt="2025-11-21T19:42:27.476" v="59" actId="1076"/>
        <pc:sldMkLst>
          <pc:docMk/>
          <pc:sldMk cId="2673625046" sldId="257"/>
        </pc:sldMkLst>
        <pc:spChg chg="mod">
          <ac:chgData name="NAMBA KEISUKE" userId="S::g2348096@cc.kyoto-su.ac.jp::676bfbab-6d41-4443-aa4f-1aca60dd17c9" providerId="AD" clId="Web-{2DF4C04E-BB3B-602B-6815-65CC8A88EA50}" dt="2025-11-21T19:42:27.476" v="59" actId="1076"/>
          <ac:spMkLst>
            <pc:docMk/>
            <pc:sldMk cId="2673625046" sldId="257"/>
            <ac:spMk id="3" creationId="{46777F28-B32B-F57D-257F-2E6F566FBC6E}"/>
          </ac:spMkLst>
        </pc:spChg>
      </pc:sldChg>
      <pc:sldChg chg="modSp">
        <pc:chgData name="NAMBA KEISUKE" userId="S::g2348096@cc.kyoto-su.ac.jp::676bfbab-6d41-4443-aa4f-1aca60dd17c9" providerId="AD" clId="Web-{2DF4C04E-BB3B-602B-6815-65CC8A88EA50}" dt="2025-11-21T20:03:02.610" v="220" actId="20577"/>
        <pc:sldMkLst>
          <pc:docMk/>
          <pc:sldMk cId="1919683100" sldId="258"/>
        </pc:sldMkLst>
        <pc:spChg chg="mod">
          <ac:chgData name="NAMBA KEISUKE" userId="S::g2348096@cc.kyoto-su.ac.jp::676bfbab-6d41-4443-aa4f-1aca60dd17c9" providerId="AD" clId="Web-{2DF4C04E-BB3B-602B-6815-65CC8A88EA50}" dt="2025-11-21T19:51:40.617" v="112" actId="20577"/>
          <ac:spMkLst>
            <pc:docMk/>
            <pc:sldMk cId="1919683100" sldId="258"/>
            <ac:spMk id="2" creationId="{99CCAF31-B047-9FDB-C0DB-1021A632269A}"/>
          </ac:spMkLst>
        </pc:spChg>
        <pc:spChg chg="mod">
          <ac:chgData name="NAMBA KEISUKE" userId="S::g2348096@cc.kyoto-su.ac.jp::676bfbab-6d41-4443-aa4f-1aca60dd17c9" providerId="AD" clId="Web-{2DF4C04E-BB3B-602B-6815-65CC8A88EA50}" dt="2025-11-21T20:03:02.610" v="220" actId="20577"/>
          <ac:spMkLst>
            <pc:docMk/>
            <pc:sldMk cId="1919683100" sldId="258"/>
            <ac:spMk id="3" creationId="{E637D3C9-858A-706A-B84E-9A745BB7C643}"/>
          </ac:spMkLst>
        </pc:spChg>
      </pc:sldChg>
      <pc:sldChg chg="modSp">
        <pc:chgData name="NAMBA KEISUKE" userId="S::g2348096@cc.kyoto-su.ac.jp::676bfbab-6d41-4443-aa4f-1aca60dd17c9" providerId="AD" clId="Web-{2DF4C04E-BB3B-602B-6815-65CC8A88EA50}" dt="2025-11-21T19:48:11.231" v="101" actId="20577"/>
        <pc:sldMkLst>
          <pc:docMk/>
          <pc:sldMk cId="3100507953" sldId="260"/>
        </pc:sldMkLst>
        <pc:spChg chg="mod">
          <ac:chgData name="NAMBA KEISUKE" userId="S::g2348096@cc.kyoto-su.ac.jp::676bfbab-6d41-4443-aa4f-1aca60dd17c9" providerId="AD" clId="Web-{2DF4C04E-BB3B-602B-6815-65CC8A88EA50}" dt="2025-11-21T19:48:11.231" v="101" actId="20577"/>
          <ac:spMkLst>
            <pc:docMk/>
            <pc:sldMk cId="3100507953" sldId="260"/>
            <ac:spMk id="2" creationId="{70FB171B-A2EB-E57F-1B7A-14364BFB04CE}"/>
          </ac:spMkLst>
        </pc:spChg>
      </pc:sldChg>
      <pc:sldChg chg="modSp">
        <pc:chgData name="NAMBA KEISUKE" userId="S::g2348096@cc.kyoto-su.ac.jp::676bfbab-6d41-4443-aa4f-1aca60dd17c9" providerId="AD" clId="Web-{2DF4C04E-BB3B-602B-6815-65CC8A88EA50}" dt="2025-11-21T19:44:02.696" v="81" actId="20577"/>
        <pc:sldMkLst>
          <pc:docMk/>
          <pc:sldMk cId="2108168039" sldId="261"/>
        </pc:sldMkLst>
        <pc:spChg chg="mod">
          <ac:chgData name="NAMBA KEISUKE" userId="S::g2348096@cc.kyoto-su.ac.jp::676bfbab-6d41-4443-aa4f-1aca60dd17c9" providerId="AD" clId="Web-{2DF4C04E-BB3B-602B-6815-65CC8A88EA50}" dt="2025-11-21T19:44:02.696" v="81" actId="20577"/>
          <ac:spMkLst>
            <pc:docMk/>
            <pc:sldMk cId="2108168039" sldId="261"/>
            <ac:spMk id="2" creationId="{90CC863E-4EB2-CD3A-450E-FBE8B27BCE14}"/>
          </ac:spMkLst>
        </pc:spChg>
      </pc:sldChg>
      <pc:sldChg chg="modSp new">
        <pc:chgData name="NAMBA KEISUKE" userId="S::g2348096@cc.kyoto-su.ac.jp::676bfbab-6d41-4443-aa4f-1aca60dd17c9" providerId="AD" clId="Web-{2DF4C04E-BB3B-602B-6815-65CC8A88EA50}" dt="2025-11-21T19:44:38.853" v="85" actId="20577"/>
        <pc:sldMkLst>
          <pc:docMk/>
          <pc:sldMk cId="1296997872" sldId="263"/>
        </pc:sldMkLst>
        <pc:spChg chg="mod">
          <ac:chgData name="NAMBA KEISUKE" userId="S::g2348096@cc.kyoto-su.ac.jp::676bfbab-6d41-4443-aa4f-1aca60dd17c9" providerId="AD" clId="Web-{2DF4C04E-BB3B-602B-6815-65CC8A88EA50}" dt="2025-11-21T19:44:38.853" v="85" actId="20577"/>
          <ac:spMkLst>
            <pc:docMk/>
            <pc:sldMk cId="1296997872" sldId="263"/>
            <ac:spMk id="2" creationId="{32A85277-D1BC-EA27-C9B9-37DCC37C1931}"/>
          </ac:spMkLst>
        </pc:spChg>
      </pc:sldChg>
    </pc:docChg>
  </pc:docChgLst>
  <pc:docChgLst>
    <pc:chgData name="KAWAGUCHI SHINJI" userId="S::g2446781@cc.kyoto-su.ac.jp::484c4780-372d-4972-b1a4-423df0f5cc02" providerId="AD" clId="Web-{AD01447A-CB5A-8744-1AB9-38CB6E616538}"/>
    <pc:docChg chg="modSld">
      <pc:chgData name="KAWAGUCHI SHINJI" userId="S::g2446781@cc.kyoto-su.ac.jp::484c4780-372d-4972-b1a4-423df0f5cc02" providerId="AD" clId="Web-{AD01447A-CB5A-8744-1AB9-38CB6E616538}" dt="2025-11-21T20:03:08.042" v="220" actId="20577"/>
      <pc:docMkLst>
        <pc:docMk/>
      </pc:docMkLst>
      <pc:sldChg chg="modSp">
        <pc:chgData name="KAWAGUCHI SHINJI" userId="S::g2446781@cc.kyoto-su.ac.jp::484c4780-372d-4972-b1a4-423df0f5cc02" providerId="AD" clId="Web-{AD01447A-CB5A-8744-1AB9-38CB6E616538}" dt="2025-11-21T20:03:08.042" v="220" actId="20577"/>
        <pc:sldMkLst>
          <pc:docMk/>
          <pc:sldMk cId="774976475" sldId="259"/>
        </pc:sldMkLst>
        <pc:spChg chg="mod">
          <ac:chgData name="KAWAGUCHI SHINJI" userId="S::g2446781@cc.kyoto-su.ac.jp::484c4780-372d-4972-b1a4-423df0f5cc02" providerId="AD" clId="Web-{AD01447A-CB5A-8744-1AB9-38CB6E616538}" dt="2025-11-21T20:02:12.259" v="200" actId="20577"/>
          <ac:spMkLst>
            <pc:docMk/>
            <pc:sldMk cId="774976475" sldId="259"/>
            <ac:spMk id="2" creationId="{D0082BDC-A52D-62F8-B8D0-E51F61B78B1F}"/>
          </ac:spMkLst>
        </pc:spChg>
        <pc:spChg chg="mod">
          <ac:chgData name="KAWAGUCHI SHINJI" userId="S::g2446781@cc.kyoto-su.ac.jp::484c4780-372d-4972-b1a4-423df0f5cc02" providerId="AD" clId="Web-{AD01447A-CB5A-8744-1AB9-38CB6E616538}" dt="2025-11-21T20:03:08.042" v="220" actId="20577"/>
          <ac:spMkLst>
            <pc:docMk/>
            <pc:sldMk cId="774976475" sldId="259"/>
            <ac:spMk id="3" creationId="{A22B208F-B353-5AE8-EA6C-B5C69E8462D5}"/>
          </ac:spMkLst>
        </pc:spChg>
      </pc:sldChg>
    </pc:docChg>
  </pc:docChgLst>
  <pc:docChgLst>
    <pc:chgData name="WACHI KOHARU" userId="S::g2443603@cc.kyoto-su.ac.jp::04e3beb2-1406-4907-9449-f2e024f24ef8" providerId="AD" clId="Web-{C0EE284B-0154-B945-4FD9-00EEA3CAFA54}"/>
    <pc:docChg chg="addSld modSld">
      <pc:chgData name="WACHI KOHARU" userId="S::g2443603@cc.kyoto-su.ac.jp::04e3beb2-1406-4907-9449-f2e024f24ef8" providerId="AD" clId="Web-{C0EE284B-0154-B945-4FD9-00EEA3CAFA54}" dt="2025-11-21T19:51:55.315" v="10" actId="20577"/>
      <pc:docMkLst>
        <pc:docMk/>
      </pc:docMkLst>
      <pc:sldChg chg="modSp">
        <pc:chgData name="WACHI KOHARU" userId="S::g2443603@cc.kyoto-su.ac.jp::04e3beb2-1406-4907-9449-f2e024f24ef8" providerId="AD" clId="Web-{C0EE284B-0154-B945-4FD9-00EEA3CAFA54}" dt="2025-11-21T19:41:27.799" v="0" actId="20577"/>
        <pc:sldMkLst>
          <pc:docMk/>
          <pc:sldMk cId="774976475" sldId="259"/>
        </pc:sldMkLst>
        <pc:spChg chg="mod">
          <ac:chgData name="WACHI KOHARU" userId="S::g2443603@cc.kyoto-su.ac.jp::04e3beb2-1406-4907-9449-f2e024f24ef8" providerId="AD" clId="Web-{C0EE284B-0154-B945-4FD9-00EEA3CAFA54}" dt="2025-11-21T19:41:27.799" v="0" actId="20577"/>
          <ac:spMkLst>
            <pc:docMk/>
            <pc:sldMk cId="774976475" sldId="259"/>
            <ac:spMk id="3" creationId="{A22B208F-B353-5AE8-EA6C-B5C69E8462D5}"/>
          </ac:spMkLst>
        </pc:spChg>
      </pc:sldChg>
      <pc:sldChg chg="new">
        <pc:chgData name="WACHI KOHARU" userId="S::g2443603@cc.kyoto-su.ac.jp::04e3beb2-1406-4907-9449-f2e024f24ef8" providerId="AD" clId="Web-{C0EE284B-0154-B945-4FD9-00EEA3CAFA54}" dt="2025-11-21T19:41:40.956" v="1"/>
        <pc:sldMkLst>
          <pc:docMk/>
          <pc:sldMk cId="3100507953" sldId="260"/>
        </pc:sldMkLst>
      </pc:sldChg>
      <pc:sldChg chg="modSp new">
        <pc:chgData name="WACHI KOHARU" userId="S::g2443603@cc.kyoto-su.ac.jp::04e3beb2-1406-4907-9449-f2e024f24ef8" providerId="AD" clId="Web-{C0EE284B-0154-B945-4FD9-00EEA3CAFA54}" dt="2025-11-21T19:51:55.315" v="10" actId="20577"/>
        <pc:sldMkLst>
          <pc:docMk/>
          <pc:sldMk cId="2108168039" sldId="261"/>
        </pc:sldMkLst>
        <pc:spChg chg="mod">
          <ac:chgData name="WACHI KOHARU" userId="S::g2443603@cc.kyoto-su.ac.jp::04e3beb2-1406-4907-9449-f2e024f24ef8" providerId="AD" clId="Web-{C0EE284B-0154-B945-4FD9-00EEA3CAFA54}" dt="2025-11-21T19:51:55.315" v="10" actId="20577"/>
          <ac:spMkLst>
            <pc:docMk/>
            <pc:sldMk cId="2108168039" sldId="261"/>
            <ac:spMk id="2" creationId="{90CC863E-4EB2-CD3A-450E-FBE8B27BCE14}"/>
          </ac:spMkLst>
        </pc:spChg>
      </pc:sldChg>
    </pc:docChg>
  </pc:docChgLst>
  <pc:docChgLst>
    <pc:chgData name="NAMBA KEISUKE" userId="S::g2348096@cc.kyoto-su.ac.jp::676bfbab-6d41-4443-aa4f-1aca60dd17c9" providerId="AD" clId="Web-{CDCAF4AB-02CF-5799-613B-DA5421EFCB7F}"/>
    <pc:docChg chg="modSld">
      <pc:chgData name="NAMBA KEISUKE" userId="S::g2348096@cc.kyoto-su.ac.jp::676bfbab-6d41-4443-aa4f-1aca60dd17c9" providerId="AD" clId="Web-{CDCAF4AB-02CF-5799-613B-DA5421EFCB7F}" dt="2025-11-28T17:22:59.267" v="76"/>
      <pc:docMkLst>
        <pc:docMk/>
      </pc:docMkLst>
      <pc:sldChg chg="addSp delSp modSp addAnim delAnim modAnim">
        <pc:chgData name="NAMBA KEISUKE" userId="S::g2348096@cc.kyoto-su.ac.jp::676bfbab-6d41-4443-aa4f-1aca60dd17c9" providerId="AD" clId="Web-{CDCAF4AB-02CF-5799-613B-DA5421EFCB7F}" dt="2025-11-28T17:22:59.267" v="76"/>
        <pc:sldMkLst>
          <pc:docMk/>
          <pc:sldMk cId="1919683100" sldId="258"/>
        </pc:sldMkLst>
        <pc:spChg chg="add del mod">
          <ac:chgData name="NAMBA KEISUKE" userId="S::g2348096@cc.kyoto-su.ac.jp::676bfbab-6d41-4443-aa4f-1aca60dd17c9" providerId="AD" clId="Web-{CDCAF4AB-02CF-5799-613B-DA5421EFCB7F}" dt="2025-11-28T17:22:30.844" v="65"/>
          <ac:spMkLst>
            <pc:docMk/>
            <pc:sldMk cId="1919683100" sldId="258"/>
            <ac:spMk id="4" creationId="{F36F658B-F65D-49B3-0E23-574158220450}"/>
          </ac:spMkLst>
        </pc:spChg>
        <pc:spChg chg="mod">
          <ac:chgData name="NAMBA KEISUKE" userId="S::g2348096@cc.kyoto-su.ac.jp::676bfbab-6d41-4443-aa4f-1aca60dd17c9" providerId="AD" clId="Web-{CDCAF4AB-02CF-5799-613B-DA5421EFCB7F}" dt="2025-11-28T17:22:41.532" v="75" actId="20577"/>
          <ac:spMkLst>
            <pc:docMk/>
            <pc:sldMk cId="1919683100" sldId="258"/>
            <ac:spMk id="5" creationId="{C5D0F160-8997-9EF0-373B-A7AEA21FCA3E}"/>
          </ac:spMkLst>
        </pc:spChg>
        <pc:spChg chg="add del mod">
          <ac:chgData name="NAMBA KEISUKE" userId="S::g2348096@cc.kyoto-su.ac.jp::676bfbab-6d41-4443-aa4f-1aca60dd17c9" providerId="AD" clId="Web-{CDCAF4AB-02CF-5799-613B-DA5421EFCB7F}" dt="2025-11-28T17:22:28.469" v="58"/>
          <ac:spMkLst>
            <pc:docMk/>
            <pc:sldMk cId="1919683100" sldId="258"/>
            <ac:spMk id="6" creationId="{378DF18C-2054-83B5-3199-BF8ED6140ABD}"/>
          </ac:spMkLst>
        </pc:spChg>
        <pc:spChg chg="add del mod">
          <ac:chgData name="NAMBA KEISUKE" userId="S::g2348096@cc.kyoto-su.ac.jp::676bfbab-6d41-4443-aa4f-1aca60dd17c9" providerId="AD" clId="Web-{CDCAF4AB-02CF-5799-613B-DA5421EFCB7F}" dt="2025-11-28T17:22:13.250" v="47"/>
          <ac:spMkLst>
            <pc:docMk/>
            <pc:sldMk cId="1919683100" sldId="258"/>
            <ac:spMk id="8" creationId="{41629B3E-0FF0-0980-101D-4E59CCB29DD8}"/>
          </ac:spMkLst>
        </pc:spChg>
      </pc:sldChg>
    </pc:docChg>
  </pc:docChgLst>
  <pc:docChgLst>
    <pc:chgData name="AKIYOSHI YUMA" userId="7c60e0a3-496e-4ee6-9c76-c3afa12eb38b" providerId="ADAL" clId="{AA4EFA30-F8B9-5834-BB84-809BD712321B}"/>
    <pc:docChg chg="undo redo custSel addSld delSld modSld sldOrd modMainMaster">
      <pc:chgData name="AKIYOSHI YUMA" userId="7c60e0a3-496e-4ee6-9c76-c3afa12eb38b" providerId="ADAL" clId="{AA4EFA30-F8B9-5834-BB84-809BD712321B}" dt="2025-11-28T17:41:59.606" v="1789" actId="20577"/>
      <pc:docMkLst>
        <pc:docMk/>
      </pc:docMkLst>
      <pc:sldChg chg="modSp mod modTransition">
        <pc:chgData name="AKIYOSHI YUMA" userId="7c60e0a3-496e-4ee6-9c76-c3afa12eb38b" providerId="ADAL" clId="{AA4EFA30-F8B9-5834-BB84-809BD712321B}" dt="2025-11-28T06:26:20.921" v="1720"/>
        <pc:sldMkLst>
          <pc:docMk/>
          <pc:sldMk cId="470123440" sldId="256"/>
        </pc:sldMkLst>
        <pc:spChg chg="mod">
          <ac:chgData name="AKIYOSHI YUMA" userId="7c60e0a3-496e-4ee6-9c76-c3afa12eb38b" providerId="ADAL" clId="{AA4EFA30-F8B9-5834-BB84-809BD712321B}" dt="2025-11-28T05:13:28.092" v="1164" actId="20577"/>
          <ac:spMkLst>
            <pc:docMk/>
            <pc:sldMk cId="470123440" sldId="256"/>
            <ac:spMk id="3" creationId="{69609001-F1CE-9E19-3221-F1C5A8055CB1}"/>
          </ac:spMkLst>
        </pc:spChg>
      </pc:sldChg>
      <pc:sldChg chg="modTransition modAnim">
        <pc:chgData name="AKIYOSHI YUMA" userId="7c60e0a3-496e-4ee6-9c76-c3afa12eb38b" providerId="ADAL" clId="{AA4EFA30-F8B9-5834-BB84-809BD712321B}" dt="2025-11-28T06:26:47.755" v="1726"/>
        <pc:sldMkLst>
          <pc:docMk/>
          <pc:sldMk cId="2673625046" sldId="257"/>
        </pc:sldMkLst>
      </pc:sldChg>
      <pc:sldChg chg="modSp new mod modTransition">
        <pc:chgData name="AKIYOSHI YUMA" userId="7c60e0a3-496e-4ee6-9c76-c3afa12eb38b" providerId="ADAL" clId="{AA4EFA30-F8B9-5834-BB84-809BD712321B}" dt="2025-11-28T06:28:02.199" v="1742"/>
        <pc:sldMkLst>
          <pc:docMk/>
          <pc:sldMk cId="1919683100" sldId="258"/>
        </pc:sldMkLst>
        <pc:spChg chg="mod">
          <ac:chgData name="AKIYOSHI YUMA" userId="7c60e0a3-496e-4ee6-9c76-c3afa12eb38b" providerId="ADAL" clId="{AA4EFA30-F8B9-5834-BB84-809BD712321B}" dt="2025-11-21T19:51:52.370" v="221" actId="20577"/>
          <ac:spMkLst>
            <pc:docMk/>
            <pc:sldMk cId="1919683100" sldId="258"/>
            <ac:spMk id="2" creationId="{99CCAF31-B047-9FDB-C0DB-1021A632269A}"/>
          </ac:spMkLst>
        </pc:spChg>
        <pc:spChg chg="mod">
          <ac:chgData name="AKIYOSHI YUMA" userId="7c60e0a3-496e-4ee6-9c76-c3afa12eb38b" providerId="ADAL" clId="{AA4EFA30-F8B9-5834-BB84-809BD712321B}" dt="2025-11-27T22:57:21.675" v="497" actId="20577"/>
          <ac:spMkLst>
            <pc:docMk/>
            <pc:sldMk cId="1919683100" sldId="258"/>
            <ac:spMk id="3" creationId="{E637D3C9-858A-706A-B84E-9A745BB7C643}"/>
          </ac:spMkLst>
        </pc:spChg>
      </pc:sldChg>
      <pc:sldChg chg="modSp add mod modTransition">
        <pc:chgData name="AKIYOSHI YUMA" userId="7c60e0a3-496e-4ee6-9c76-c3afa12eb38b" providerId="ADAL" clId="{AA4EFA30-F8B9-5834-BB84-809BD712321B}" dt="2025-11-28T00:38:55.696" v="748"/>
        <pc:sldMkLst>
          <pc:docMk/>
          <pc:sldMk cId="774976475" sldId="259"/>
        </pc:sldMkLst>
        <pc:spChg chg="mod">
          <ac:chgData name="AKIYOSHI YUMA" userId="7c60e0a3-496e-4ee6-9c76-c3afa12eb38b" providerId="ADAL" clId="{AA4EFA30-F8B9-5834-BB84-809BD712321B}" dt="2025-11-27T22:50:17.311" v="486" actId="20578"/>
          <ac:spMkLst>
            <pc:docMk/>
            <pc:sldMk cId="774976475" sldId="259"/>
            <ac:spMk id="3" creationId="{A22B208F-B353-5AE8-EA6C-B5C69E8462D5}"/>
          </ac:spMkLst>
        </pc:spChg>
      </pc:sldChg>
      <pc:sldChg chg="addSp delSp modSp mod modTransition setBg">
        <pc:chgData name="AKIYOSHI YUMA" userId="7c60e0a3-496e-4ee6-9c76-c3afa12eb38b" providerId="ADAL" clId="{AA4EFA30-F8B9-5834-BB84-809BD712321B}" dt="2025-11-28T17:21:11.373" v="1778" actId="20577"/>
        <pc:sldMkLst>
          <pc:docMk/>
          <pc:sldMk cId="3100507953" sldId="260"/>
        </pc:sldMkLst>
        <pc:spChg chg="mod">
          <ac:chgData name="AKIYOSHI YUMA" userId="7c60e0a3-496e-4ee6-9c76-c3afa12eb38b" providerId="ADAL" clId="{AA4EFA30-F8B9-5834-BB84-809BD712321B}" dt="2025-11-28T17:21:11.373" v="1778" actId="20577"/>
          <ac:spMkLst>
            <pc:docMk/>
            <pc:sldMk cId="3100507953" sldId="260"/>
            <ac:spMk id="2" creationId="{70FB171B-A2EB-E57F-1B7A-14364BFB04CE}"/>
          </ac:spMkLst>
        </pc:spChg>
        <pc:spChg chg="add del mod">
          <ac:chgData name="AKIYOSHI YUMA" userId="7c60e0a3-496e-4ee6-9c76-c3afa12eb38b" providerId="ADAL" clId="{AA4EFA30-F8B9-5834-BB84-809BD712321B}" dt="2025-11-28T00:24:41.565" v="664" actId="26606"/>
          <ac:spMkLst>
            <pc:docMk/>
            <pc:sldMk cId="3100507953" sldId="260"/>
            <ac:spMk id="3" creationId="{42CB1C40-462C-D4F0-B4DD-C868132F5373}"/>
          </ac:spMkLst>
        </pc:spChg>
        <pc:spChg chg="add del mod">
          <ac:chgData name="AKIYOSHI YUMA" userId="7c60e0a3-496e-4ee6-9c76-c3afa12eb38b" providerId="ADAL" clId="{AA4EFA30-F8B9-5834-BB84-809BD712321B}" dt="2025-11-28T00:34:10.149" v="709"/>
          <ac:spMkLst>
            <pc:docMk/>
            <pc:sldMk cId="3100507953" sldId="260"/>
            <ac:spMk id="4" creationId="{E95491C7-A4EB-AA94-9192-C099FD95781A}"/>
          </ac:spMkLst>
        </pc:spChg>
        <pc:spChg chg="add del">
          <ac:chgData name="AKIYOSHI YUMA" userId="7c60e0a3-496e-4ee6-9c76-c3afa12eb38b" providerId="ADAL" clId="{AA4EFA30-F8B9-5834-BB84-809BD712321B}" dt="2025-11-28T00:24:00.895" v="648" actId="26606"/>
          <ac:spMkLst>
            <pc:docMk/>
            <pc:sldMk cId="3100507953" sldId="260"/>
            <ac:spMk id="8" creationId="{907EF6B7-1338-4443-8C46-6A318D952DFD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9" creationId="{BACC6370-2D7E-4714-9D71-7542949D7D5D}"/>
          </ac:spMkLst>
        </pc:spChg>
        <pc:spChg chg="add del">
          <ac:chgData name="AKIYOSHI YUMA" userId="7c60e0a3-496e-4ee6-9c76-c3afa12eb38b" providerId="ADAL" clId="{AA4EFA30-F8B9-5834-BB84-809BD712321B}" dt="2025-11-28T00:23:55.203" v="642" actId="26606"/>
          <ac:spMkLst>
            <pc:docMk/>
            <pc:sldMk cId="3100507953" sldId="260"/>
            <ac:spMk id="10" creationId="{B50AB553-2A96-4A92-96F2-93548E096954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11" creationId="{256B2C21-A230-48C0-8DF1-C46611373C44}"/>
          </ac:spMkLst>
        </pc:spChg>
        <pc:spChg chg="add del">
          <ac:chgData name="AKIYOSHI YUMA" userId="7c60e0a3-496e-4ee6-9c76-c3afa12eb38b" providerId="ADAL" clId="{AA4EFA30-F8B9-5834-BB84-809BD712321B}" dt="2025-11-28T00:24:00.895" v="648" actId="26606"/>
          <ac:spMkLst>
            <pc:docMk/>
            <pc:sldMk cId="3100507953" sldId="260"/>
            <ac:spMk id="12" creationId="{081E4A58-353D-44AE-B2FC-2A74E2E400F7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13" creationId="{3847E18C-932D-4C95-AABA-FEC7C9499AD7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15" creationId="{3150CB11-0C61-439E-910F-5787759E72A0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17" creationId="{43F8A58B-5155-44CE-A5FF-7647B47D0A7A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18" creationId="{2D385988-EAAF-4C27-AF8A-2BFBECAF3D4F}"/>
          </ac:spMkLst>
        </pc:spChg>
        <pc:spChg chg="add del">
          <ac:chgData name="AKIYOSHI YUMA" userId="7c60e0a3-496e-4ee6-9c76-c3afa12eb38b" providerId="ADAL" clId="{AA4EFA30-F8B9-5834-BB84-809BD712321B}" dt="2025-11-28T00:23:49.057" v="636" actId="26606"/>
          <ac:spMkLst>
            <pc:docMk/>
            <pc:sldMk cId="3100507953" sldId="260"/>
            <ac:spMk id="19" creationId="{443F2ACA-E6D6-4028-82DD-F03C262D5DE6}"/>
          </ac:spMkLst>
        </pc:spChg>
        <pc:spChg chg="add del">
          <ac:chgData name="AKIYOSHI YUMA" userId="7c60e0a3-496e-4ee6-9c76-c3afa12eb38b" providerId="ADAL" clId="{AA4EFA30-F8B9-5834-BB84-809BD712321B}" dt="2025-11-28T00:23:52.889" v="638" actId="26606"/>
          <ac:spMkLst>
            <pc:docMk/>
            <pc:sldMk cId="3100507953" sldId="260"/>
            <ac:spMk id="21" creationId="{AE2B703B-46F9-481A-A605-82E2A828C4FA}"/>
          </ac:spMkLst>
        </pc:spChg>
        <pc:spChg chg="add del">
          <ac:chgData name="AKIYOSHI YUMA" userId="7c60e0a3-496e-4ee6-9c76-c3afa12eb38b" providerId="ADAL" clId="{AA4EFA30-F8B9-5834-BB84-809BD712321B}" dt="2025-11-28T00:23:52.889" v="638" actId="26606"/>
          <ac:spMkLst>
            <pc:docMk/>
            <pc:sldMk cId="3100507953" sldId="260"/>
            <ac:spMk id="22" creationId="{F13BE4D7-0C3D-4906-B230-A1C5B4665CCF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24" creationId="{2D20F754-35A9-4508-BE3C-C59996D1437B}"/>
          </ac:spMkLst>
        </pc:spChg>
        <pc:spChg chg="add del">
          <ac:chgData name="AKIYOSHI YUMA" userId="7c60e0a3-496e-4ee6-9c76-c3afa12eb38b" providerId="ADAL" clId="{AA4EFA30-F8B9-5834-BB84-809BD712321B}" dt="2025-11-28T00:23:53.964" v="640" actId="26606"/>
          <ac:spMkLst>
            <pc:docMk/>
            <pc:sldMk cId="3100507953" sldId="260"/>
            <ac:spMk id="25" creationId="{345A976A-8DE3-4B67-B94B-2044FDD12899}"/>
          </ac:spMkLst>
        </pc:spChg>
        <pc:spChg chg="add del">
          <ac:chgData name="AKIYOSHI YUMA" userId="7c60e0a3-496e-4ee6-9c76-c3afa12eb38b" providerId="ADAL" clId="{AA4EFA30-F8B9-5834-BB84-809BD712321B}" dt="2025-11-28T00:23:53.964" v="640" actId="26606"/>
          <ac:spMkLst>
            <pc:docMk/>
            <pc:sldMk cId="3100507953" sldId="260"/>
            <ac:spMk id="26" creationId="{6EAAA1B9-2DDB-49C9-A037-A523D2F13C15}"/>
          </ac:spMkLst>
        </pc:spChg>
        <pc:spChg chg="add mod">
          <ac:chgData name="AKIYOSHI YUMA" userId="7c60e0a3-496e-4ee6-9c76-c3afa12eb38b" providerId="ADAL" clId="{AA4EFA30-F8B9-5834-BB84-809BD712321B}" dt="2025-11-28T00:38:19.453" v="746" actId="1076"/>
          <ac:spMkLst>
            <pc:docMk/>
            <pc:sldMk cId="3100507953" sldId="260"/>
            <ac:spMk id="35" creationId="{7C5131EF-9C18-37D2-16FD-6A5350E86BC2}"/>
          </ac:spMkLst>
        </pc:spChg>
        <pc:spChg chg="add del">
          <ac:chgData name="AKIYOSHI YUMA" userId="7c60e0a3-496e-4ee6-9c76-c3afa12eb38b" providerId="ADAL" clId="{AA4EFA30-F8B9-5834-BB84-809BD712321B}" dt="2025-11-28T00:23:58.785" v="644" actId="26606"/>
          <ac:spMkLst>
            <pc:docMk/>
            <pc:sldMk cId="3100507953" sldId="260"/>
            <ac:spMk id="38" creationId="{2659FDB4-FCBE-4A89-B46D-43D4FA54464D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2" creationId="{BACC6370-2D7E-4714-9D71-7542949D7D5D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3" creationId="{256B2C21-A230-48C0-8DF1-C46611373C44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4" creationId="{3847E18C-932D-4C95-AABA-FEC7C9499AD7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5" creationId="{3150CB11-0C61-439E-910F-5787759E72A0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6" creationId="{43F8A58B-5155-44CE-A5FF-7647B47D0A7A}"/>
          </ac:spMkLst>
        </pc:spChg>
        <pc:spChg chg="add del">
          <ac:chgData name="AKIYOSHI YUMA" userId="7c60e0a3-496e-4ee6-9c76-c3afa12eb38b" providerId="ADAL" clId="{AA4EFA30-F8B9-5834-BB84-809BD712321B}" dt="2025-11-28T00:23:59.635" v="646" actId="26606"/>
          <ac:spMkLst>
            <pc:docMk/>
            <pc:sldMk cId="3100507953" sldId="260"/>
            <ac:spMk id="47" creationId="{443F2ACA-E6D6-4028-82DD-F03C262D5DE6}"/>
          </ac:spMkLst>
        </pc:spChg>
        <pc:spChg chg="add del">
          <ac:chgData name="AKIYOSHI YUMA" userId="7c60e0a3-496e-4ee6-9c76-c3afa12eb38b" providerId="ADAL" clId="{AA4EFA30-F8B9-5834-BB84-809BD712321B}" dt="2025-11-28T00:24:00.895" v="648" actId="26606"/>
          <ac:spMkLst>
            <pc:docMk/>
            <pc:sldMk cId="3100507953" sldId="260"/>
            <ac:spMk id="50" creationId="{DAAE4CDD-124C-4DCF-9584-B6033B545DD5}"/>
          </ac:spMkLst>
        </pc:spChg>
        <pc:spChg chg="add del">
          <ac:chgData name="AKIYOSHI YUMA" userId="7c60e0a3-496e-4ee6-9c76-c3afa12eb38b" providerId="ADAL" clId="{AA4EFA30-F8B9-5834-BB84-809BD712321B}" dt="2025-11-28T00:24:00.895" v="648" actId="26606"/>
          <ac:spMkLst>
            <pc:docMk/>
            <pc:sldMk cId="3100507953" sldId="260"/>
            <ac:spMk id="51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3" creationId="{BACC6370-2D7E-4714-9D71-7542949D7D5D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4" creationId="{256B2C21-A230-48C0-8DF1-C46611373C44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5" creationId="{3847E18C-932D-4C95-AABA-FEC7C9499AD7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6" creationId="{3150CB11-0C61-439E-910F-5787759E72A0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7" creationId="{43F8A58B-5155-44CE-A5FF-7647B47D0A7A}"/>
          </ac:spMkLst>
        </pc:spChg>
        <pc:spChg chg="add del">
          <ac:chgData name="AKIYOSHI YUMA" userId="7c60e0a3-496e-4ee6-9c76-c3afa12eb38b" providerId="ADAL" clId="{AA4EFA30-F8B9-5834-BB84-809BD712321B}" dt="2025-11-28T00:24:06.009" v="650" actId="26606"/>
          <ac:spMkLst>
            <pc:docMk/>
            <pc:sldMk cId="3100507953" sldId="260"/>
            <ac:spMk id="58" creationId="{443F2ACA-E6D6-4028-82DD-F03C262D5DE6}"/>
          </ac:spMkLst>
        </pc:spChg>
        <pc:spChg chg="add del">
          <ac:chgData name="AKIYOSHI YUMA" userId="7c60e0a3-496e-4ee6-9c76-c3afa12eb38b" providerId="ADAL" clId="{AA4EFA30-F8B9-5834-BB84-809BD712321B}" dt="2025-11-28T00:24:07.683" v="652" actId="26606"/>
          <ac:spMkLst>
            <pc:docMk/>
            <pc:sldMk cId="3100507953" sldId="260"/>
            <ac:spMk id="61" creationId="{245A9F99-D9B1-4094-A2E2-B90AC1DB7B9C}"/>
          </ac:spMkLst>
        </pc:spChg>
        <pc:spChg chg="add del">
          <ac:chgData name="AKIYOSHI YUMA" userId="7c60e0a3-496e-4ee6-9c76-c3afa12eb38b" providerId="ADAL" clId="{AA4EFA30-F8B9-5834-BB84-809BD712321B}" dt="2025-11-28T00:24:07.683" v="652" actId="26606"/>
          <ac:spMkLst>
            <pc:docMk/>
            <pc:sldMk cId="3100507953" sldId="260"/>
            <ac:spMk id="62" creationId="{B7FAF607-473A-4A43-A23D-BBFF5C4117BB}"/>
          </ac:spMkLst>
        </pc:spChg>
        <pc:spChg chg="add del">
          <ac:chgData name="AKIYOSHI YUMA" userId="7c60e0a3-496e-4ee6-9c76-c3afa12eb38b" providerId="ADAL" clId="{AA4EFA30-F8B9-5834-BB84-809BD712321B}" dt="2025-11-28T00:24:07.683" v="652" actId="26606"/>
          <ac:spMkLst>
            <pc:docMk/>
            <pc:sldMk cId="3100507953" sldId="260"/>
            <ac:spMk id="63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21.855" v="654" actId="26606"/>
          <ac:spMkLst>
            <pc:docMk/>
            <pc:sldMk cId="3100507953" sldId="260"/>
            <ac:spMk id="67" creationId="{EDDBB197-D710-4A4F-A9CA-FD2177498BE8}"/>
          </ac:spMkLst>
        </pc:spChg>
        <pc:spChg chg="add del">
          <ac:chgData name="AKIYOSHI YUMA" userId="7c60e0a3-496e-4ee6-9c76-c3afa12eb38b" providerId="ADAL" clId="{AA4EFA30-F8B9-5834-BB84-809BD712321B}" dt="2025-11-28T00:24:21.855" v="654" actId="26606"/>
          <ac:spMkLst>
            <pc:docMk/>
            <pc:sldMk cId="3100507953" sldId="260"/>
            <ac:spMk id="68" creationId="{975D1CFA-2CDB-4B64-BD9F-85744E8DA12F}"/>
          </ac:spMkLst>
        </pc:spChg>
        <pc:spChg chg="add del">
          <ac:chgData name="AKIYOSHI YUMA" userId="7c60e0a3-496e-4ee6-9c76-c3afa12eb38b" providerId="ADAL" clId="{AA4EFA30-F8B9-5834-BB84-809BD712321B}" dt="2025-11-28T00:24:21.855" v="654" actId="26606"/>
          <ac:spMkLst>
            <pc:docMk/>
            <pc:sldMk cId="3100507953" sldId="260"/>
            <ac:spMk id="69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22.940" v="656" actId="26606"/>
          <ac:spMkLst>
            <pc:docMk/>
            <pc:sldMk cId="3100507953" sldId="260"/>
            <ac:spMk id="76" creationId="{43C823D3-D619-407C-89E0-C6F6B1E7A42A}"/>
          </ac:spMkLst>
        </pc:spChg>
        <pc:spChg chg="add del">
          <ac:chgData name="AKIYOSHI YUMA" userId="7c60e0a3-496e-4ee6-9c76-c3afa12eb38b" providerId="ADAL" clId="{AA4EFA30-F8B9-5834-BB84-809BD712321B}" dt="2025-11-28T00:24:22.940" v="656" actId="26606"/>
          <ac:spMkLst>
            <pc:docMk/>
            <pc:sldMk cId="3100507953" sldId="260"/>
            <ac:spMk id="77" creationId="{047F8E3E-2FFA-4A0F-B3C7-E57ADDCFB415}"/>
          </ac:spMkLst>
        </pc:spChg>
        <pc:spChg chg="add del">
          <ac:chgData name="AKIYOSHI YUMA" userId="7c60e0a3-496e-4ee6-9c76-c3afa12eb38b" providerId="ADAL" clId="{AA4EFA30-F8B9-5834-BB84-809BD712321B}" dt="2025-11-28T00:24:22.940" v="656" actId="26606"/>
          <ac:spMkLst>
            <pc:docMk/>
            <pc:sldMk cId="3100507953" sldId="260"/>
            <ac:spMk id="82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88" creationId="{6A84B152-3496-4C52-AF08-97AFFC09DD2C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89" creationId="{6B2ADB95-0FA3-4BD7-A8AC-89D014A83E5B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90" creationId="{C924DBCE-E731-4B22-8181-A39C1D86276C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91" creationId="{4CBF9756-6AC8-4C65-84DF-56FBFFA1D873}"/>
          </ac:spMkLst>
        </pc:spChg>
        <pc:spChg chg="add del">
          <ac:chgData name="AKIYOSHI YUMA" userId="7c60e0a3-496e-4ee6-9c76-c3afa12eb38b" providerId="ADAL" clId="{AA4EFA30-F8B9-5834-BB84-809BD712321B}" dt="2025-11-28T00:24:26.439" v="658" actId="26606"/>
          <ac:spMkLst>
            <pc:docMk/>
            <pc:sldMk cId="3100507953" sldId="260"/>
            <ac:spMk id="94" creationId="{B621D332-7329-4994-8836-C429A51B7549}"/>
          </ac:spMkLst>
        </pc:spChg>
        <pc:spChg chg="add del">
          <ac:chgData name="AKIYOSHI YUMA" userId="7c60e0a3-496e-4ee6-9c76-c3afa12eb38b" providerId="ADAL" clId="{AA4EFA30-F8B9-5834-BB84-809BD712321B}" dt="2025-11-28T00:24:28.596" v="661" actId="26606"/>
          <ac:spMkLst>
            <pc:docMk/>
            <pc:sldMk cId="3100507953" sldId="260"/>
            <ac:spMk id="97" creationId="{081EA652-8C6A-4E69-BEB9-170809474553}"/>
          </ac:spMkLst>
        </pc:spChg>
        <pc:spChg chg="add del">
          <ac:chgData name="AKIYOSHI YUMA" userId="7c60e0a3-496e-4ee6-9c76-c3afa12eb38b" providerId="ADAL" clId="{AA4EFA30-F8B9-5834-BB84-809BD712321B}" dt="2025-11-28T00:24:28.596" v="661" actId="26606"/>
          <ac:spMkLst>
            <pc:docMk/>
            <pc:sldMk cId="3100507953" sldId="260"/>
            <ac:spMk id="98" creationId="{5298780A-33B9-4EA2-8F67-DE68AD62841B}"/>
          </ac:spMkLst>
        </pc:spChg>
        <pc:spChg chg="add del">
          <ac:chgData name="AKIYOSHI YUMA" userId="7c60e0a3-496e-4ee6-9c76-c3afa12eb38b" providerId="ADAL" clId="{AA4EFA30-F8B9-5834-BB84-809BD712321B}" dt="2025-11-28T00:24:28.596" v="661" actId="26606"/>
          <ac:spMkLst>
            <pc:docMk/>
            <pc:sldMk cId="3100507953" sldId="260"/>
            <ac:spMk id="99" creationId="{7F488E8B-4E1E-4402-8935-D4E6C02615C7}"/>
          </ac:spMkLst>
        </pc:spChg>
        <pc:spChg chg="add del">
          <ac:chgData name="AKIYOSHI YUMA" userId="7c60e0a3-496e-4ee6-9c76-c3afa12eb38b" providerId="ADAL" clId="{AA4EFA30-F8B9-5834-BB84-809BD712321B}" dt="2025-11-28T00:24:28.596" v="661" actId="26606"/>
          <ac:spMkLst>
            <pc:docMk/>
            <pc:sldMk cId="3100507953" sldId="260"/>
            <ac:spMk id="100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41.560" v="663" actId="26606"/>
          <ac:spMkLst>
            <pc:docMk/>
            <pc:sldMk cId="3100507953" sldId="260"/>
            <ac:spMk id="102" creationId="{87BF42CA-AD55-48B4-8949-C4DCA60A6AEE}"/>
          </ac:spMkLst>
        </pc:spChg>
        <pc:spChg chg="add del">
          <ac:chgData name="AKIYOSHI YUMA" userId="7c60e0a3-496e-4ee6-9c76-c3afa12eb38b" providerId="ADAL" clId="{AA4EFA30-F8B9-5834-BB84-809BD712321B}" dt="2025-11-28T00:24:41.560" v="663" actId="26606"/>
          <ac:spMkLst>
            <pc:docMk/>
            <pc:sldMk cId="3100507953" sldId="260"/>
            <ac:spMk id="103" creationId="{66AE1D3D-3106-4CB2-AA7C-0C1642AC0F2E}"/>
          </ac:spMkLst>
        </pc:spChg>
        <pc:spChg chg="add del">
          <ac:chgData name="AKIYOSHI YUMA" userId="7c60e0a3-496e-4ee6-9c76-c3afa12eb38b" providerId="ADAL" clId="{AA4EFA30-F8B9-5834-BB84-809BD712321B}" dt="2025-11-28T00:24:41.560" v="663" actId="26606"/>
          <ac:spMkLst>
            <pc:docMk/>
            <pc:sldMk cId="3100507953" sldId="260"/>
            <ac:spMk id="109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24:56.340" v="665" actId="26606"/>
          <ac:spMkLst>
            <pc:docMk/>
            <pc:sldMk cId="3100507953" sldId="260"/>
            <ac:spMk id="111" creationId="{907EF6B7-1338-4443-8C46-6A318D952DFD}"/>
          </ac:spMkLst>
        </pc:spChg>
        <pc:spChg chg="add del">
          <ac:chgData name="AKIYOSHI YUMA" userId="7c60e0a3-496e-4ee6-9c76-c3afa12eb38b" providerId="ADAL" clId="{AA4EFA30-F8B9-5834-BB84-809BD712321B}" dt="2025-11-28T00:24:56.340" v="665" actId="26606"/>
          <ac:spMkLst>
            <pc:docMk/>
            <pc:sldMk cId="3100507953" sldId="260"/>
            <ac:spMk id="112" creationId="{DAAE4CDD-124C-4DCF-9584-B6033B545DD5}"/>
          </ac:spMkLst>
        </pc:spChg>
        <pc:spChg chg="add del">
          <ac:chgData name="AKIYOSHI YUMA" userId="7c60e0a3-496e-4ee6-9c76-c3afa12eb38b" providerId="ADAL" clId="{AA4EFA30-F8B9-5834-BB84-809BD712321B}" dt="2025-11-28T00:24:56.340" v="665" actId="26606"/>
          <ac:spMkLst>
            <pc:docMk/>
            <pc:sldMk cId="3100507953" sldId="260"/>
            <ac:spMk id="113" creationId="{081E4A58-353D-44AE-B2FC-2A74E2E400F7}"/>
          </ac:spMkLst>
        </pc:spChg>
        <pc:spChg chg="add mod ord">
          <ac:chgData name="AKIYOSHI YUMA" userId="7c60e0a3-496e-4ee6-9c76-c3afa12eb38b" providerId="ADAL" clId="{AA4EFA30-F8B9-5834-BB84-809BD712321B}" dt="2025-11-28T05:18:17.297" v="1165" actId="1076"/>
          <ac:spMkLst>
            <pc:docMk/>
            <pc:sldMk cId="3100507953" sldId="260"/>
            <ac:spMk id="114" creationId="{42CB1C40-462C-D4F0-B4DD-C868132F5373}"/>
          </ac:spMkLst>
        </pc:spChg>
        <pc:spChg chg="add del">
          <ac:chgData name="AKIYOSHI YUMA" userId="7c60e0a3-496e-4ee6-9c76-c3afa12eb38b" providerId="ADAL" clId="{AA4EFA30-F8B9-5834-BB84-809BD712321B}" dt="2025-11-28T00:32:33.430" v="704" actId="26606"/>
          <ac:spMkLst>
            <pc:docMk/>
            <pc:sldMk cId="3100507953" sldId="260"/>
            <ac:spMk id="121" creationId="{EDDBB197-D710-4A4F-A9CA-FD2177498BE8}"/>
          </ac:spMkLst>
        </pc:spChg>
        <pc:spChg chg="add del">
          <ac:chgData name="AKIYOSHI YUMA" userId="7c60e0a3-496e-4ee6-9c76-c3afa12eb38b" providerId="ADAL" clId="{AA4EFA30-F8B9-5834-BB84-809BD712321B}" dt="2025-11-28T00:32:33.430" v="704" actId="26606"/>
          <ac:spMkLst>
            <pc:docMk/>
            <pc:sldMk cId="3100507953" sldId="260"/>
            <ac:spMk id="123" creationId="{975D1CFA-2CDB-4B64-BD9F-85744E8DA12F}"/>
          </ac:spMkLst>
        </pc:spChg>
        <pc:spChg chg="add del">
          <ac:chgData name="AKIYOSHI YUMA" userId="7c60e0a3-496e-4ee6-9c76-c3afa12eb38b" providerId="ADAL" clId="{AA4EFA30-F8B9-5834-BB84-809BD712321B}" dt="2025-11-28T00:32:30.926" v="702" actId="26606"/>
          <ac:spMkLst>
            <pc:docMk/>
            <pc:sldMk cId="3100507953" sldId="260"/>
            <ac:spMk id="134" creationId="{B6FACB3C-9069-4791-BC5C-0DB7CD19B853}"/>
          </ac:spMkLst>
        </pc:spChg>
        <pc:spChg chg="add del">
          <ac:chgData name="AKIYOSHI YUMA" userId="7c60e0a3-496e-4ee6-9c76-c3afa12eb38b" providerId="ADAL" clId="{AA4EFA30-F8B9-5834-BB84-809BD712321B}" dt="2025-11-28T00:32:30.926" v="702" actId="26606"/>
          <ac:spMkLst>
            <pc:docMk/>
            <pc:sldMk cId="3100507953" sldId="260"/>
            <ac:spMk id="136" creationId="{71F2038E-D777-4B76-81DD-DD13EE91B9DD}"/>
          </ac:spMkLst>
        </pc:spChg>
        <pc:spChg chg="add del">
          <ac:chgData name="AKIYOSHI YUMA" userId="7c60e0a3-496e-4ee6-9c76-c3afa12eb38b" providerId="ADAL" clId="{AA4EFA30-F8B9-5834-BB84-809BD712321B}" dt="2025-11-28T00:32:33.430" v="704" actId="26606"/>
          <ac:spMkLst>
            <pc:docMk/>
            <pc:sldMk cId="3100507953" sldId="260"/>
            <ac:spMk id="144" creationId="{3346177D-ADC4-4968-B747-5CFCD390B5B9}"/>
          </ac:spMkLst>
        </pc:spChg>
        <pc:spChg chg="add del">
          <ac:chgData name="AKIYOSHI YUMA" userId="7c60e0a3-496e-4ee6-9c76-c3afa12eb38b" providerId="ADAL" clId="{AA4EFA30-F8B9-5834-BB84-809BD712321B}" dt="2025-11-28T00:32:33.430" v="704" actId="26606"/>
          <ac:spMkLst>
            <pc:docMk/>
            <pc:sldMk cId="3100507953" sldId="260"/>
            <ac:spMk id="145" creationId="{0844A943-BF79-4FEA-ABB1-3BD54D236606}"/>
          </ac:spMkLst>
        </pc:spChg>
        <pc:spChg chg="add del">
          <ac:chgData name="AKIYOSHI YUMA" userId="7c60e0a3-496e-4ee6-9c76-c3afa12eb38b" providerId="ADAL" clId="{AA4EFA30-F8B9-5834-BB84-809BD712321B}" dt="2025-11-28T00:32:33.430" v="704" actId="26606"/>
          <ac:spMkLst>
            <pc:docMk/>
            <pc:sldMk cId="3100507953" sldId="260"/>
            <ac:spMk id="146" creationId="{6437CC72-F4A8-4DC3-AFAB-D22C482C8100}"/>
          </ac:spMkLst>
        </pc:spChg>
        <pc:grpChg chg="add del">
          <ac:chgData name="AKIYOSHI YUMA" userId="7c60e0a3-496e-4ee6-9c76-c3afa12eb38b" providerId="ADAL" clId="{AA4EFA30-F8B9-5834-BB84-809BD712321B}" dt="2025-11-28T00:24:07.683" v="652" actId="26606"/>
          <ac:grpSpMkLst>
            <pc:docMk/>
            <pc:sldMk cId="3100507953" sldId="260"/>
            <ac:grpSpMk id="14" creationId="{C5F6476F-D303-44D3-B30F-1BA348F0F64A}"/>
          </ac:grpSpMkLst>
        </pc:grpChg>
        <pc:grpChg chg="add del">
          <ac:chgData name="AKIYOSHI YUMA" userId="7c60e0a3-496e-4ee6-9c76-c3afa12eb38b" providerId="ADAL" clId="{AA4EFA30-F8B9-5834-BB84-809BD712321B}" dt="2025-11-28T00:23:53.964" v="640" actId="26606"/>
          <ac:grpSpMkLst>
            <pc:docMk/>
            <pc:sldMk cId="3100507953" sldId="260"/>
            <ac:grpSpMk id="27" creationId="{76566969-F813-4CC5-B3E9-363D85B55C3B}"/>
          </ac:grpSpMkLst>
        </pc:grpChg>
        <pc:grpChg chg="add del">
          <ac:chgData name="AKIYOSHI YUMA" userId="7c60e0a3-496e-4ee6-9c76-c3afa12eb38b" providerId="ADAL" clId="{AA4EFA30-F8B9-5834-BB84-809BD712321B}" dt="2025-11-28T00:23:53.964" v="640" actId="26606"/>
          <ac:grpSpMkLst>
            <pc:docMk/>
            <pc:sldMk cId="3100507953" sldId="260"/>
            <ac:grpSpMk id="30" creationId="{0217D733-97B6-4C43-AF0C-5E3CB0EA132A}"/>
          </ac:grpSpMkLst>
        </pc:grpChg>
        <pc:grpChg chg="add del">
          <ac:chgData name="AKIYOSHI YUMA" userId="7c60e0a3-496e-4ee6-9c76-c3afa12eb38b" providerId="ADAL" clId="{AA4EFA30-F8B9-5834-BB84-809BD712321B}" dt="2025-11-28T00:24:21.855" v="654" actId="26606"/>
          <ac:grpSpMkLst>
            <pc:docMk/>
            <pc:sldMk cId="3100507953" sldId="260"/>
            <ac:grpSpMk id="70" creationId="{25EE5136-01F1-466C-962D-BA9B4C6757AA}"/>
          </ac:grpSpMkLst>
        </pc:grpChg>
        <pc:grpChg chg="add del">
          <ac:chgData name="AKIYOSHI YUMA" userId="7c60e0a3-496e-4ee6-9c76-c3afa12eb38b" providerId="ADAL" clId="{AA4EFA30-F8B9-5834-BB84-809BD712321B}" dt="2025-11-28T00:24:22.940" v="656" actId="26606"/>
          <ac:grpSpMkLst>
            <pc:docMk/>
            <pc:sldMk cId="3100507953" sldId="260"/>
            <ac:grpSpMk id="78" creationId="{33D939F1-7ABE-4D0E-946A-43F37F556AFD}"/>
          </ac:grpSpMkLst>
        </pc:grpChg>
        <pc:grpChg chg="add del">
          <ac:chgData name="AKIYOSHI YUMA" userId="7c60e0a3-496e-4ee6-9c76-c3afa12eb38b" providerId="ADAL" clId="{AA4EFA30-F8B9-5834-BB84-809BD712321B}" dt="2025-11-28T00:24:22.940" v="656" actId="26606"/>
          <ac:grpSpMkLst>
            <pc:docMk/>
            <pc:sldMk cId="3100507953" sldId="260"/>
            <ac:grpSpMk id="83" creationId="{9DB3963A-4187-4A72-9DA4-CA6BADE22931}"/>
          </ac:grpSpMkLst>
        </pc:grpChg>
        <pc:grpChg chg="add del">
          <ac:chgData name="AKIYOSHI YUMA" userId="7c60e0a3-496e-4ee6-9c76-c3afa12eb38b" providerId="ADAL" clId="{AA4EFA30-F8B9-5834-BB84-809BD712321B}" dt="2025-11-28T00:24:41.560" v="663" actId="26606"/>
          <ac:grpSpMkLst>
            <pc:docMk/>
            <pc:sldMk cId="3100507953" sldId="260"/>
            <ac:grpSpMk id="104" creationId="{0A31B6AF-B711-4CDB-8C2B-16E963DDC4C5}"/>
          </ac:grpSpMkLst>
        </pc:grpChg>
        <pc:grpChg chg="add del">
          <ac:chgData name="AKIYOSHI YUMA" userId="7c60e0a3-496e-4ee6-9c76-c3afa12eb38b" providerId="ADAL" clId="{AA4EFA30-F8B9-5834-BB84-809BD712321B}" dt="2025-11-28T00:32:33.430" v="704" actId="26606"/>
          <ac:grpSpMkLst>
            <pc:docMk/>
            <pc:sldMk cId="3100507953" sldId="260"/>
            <ac:grpSpMk id="125" creationId="{25EE5136-01F1-466C-962D-BA9B4C6757AA}"/>
          </ac:grpSpMkLst>
        </pc:grpChg>
        <pc:grpChg chg="add del">
          <ac:chgData name="AKIYOSHI YUMA" userId="7c60e0a3-496e-4ee6-9c76-c3afa12eb38b" providerId="ADAL" clId="{AA4EFA30-F8B9-5834-BB84-809BD712321B}" dt="2025-11-28T00:32:30.926" v="702" actId="26606"/>
          <ac:grpSpMkLst>
            <pc:docMk/>
            <pc:sldMk cId="3100507953" sldId="260"/>
            <ac:grpSpMk id="138" creationId="{DD354807-230F-4402-B1B9-F733A8F1F190}"/>
          </ac:grpSpMkLst>
        </pc:grpChg>
        <pc:graphicFrameChg chg="add del">
          <ac:chgData name="AKIYOSHI YUMA" userId="7c60e0a3-496e-4ee6-9c76-c3afa12eb38b" providerId="ADAL" clId="{AA4EFA30-F8B9-5834-BB84-809BD712321B}" dt="2025-11-28T00:23:49.057" v="636" actId="26606"/>
          <ac:graphicFrameMkLst>
            <pc:docMk/>
            <pc:sldMk cId="3100507953" sldId="260"/>
            <ac:graphicFrameMk id="5" creationId="{19F33F7D-066D-A440-5F39-7C5DECFF7943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3:52.889" v="638" actId="26606"/>
          <ac:graphicFrameMkLst>
            <pc:docMk/>
            <pc:sldMk cId="3100507953" sldId="260"/>
            <ac:graphicFrameMk id="23" creationId="{97F4ED4D-58C3-CDB8-B987-25E4FBC78E02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3:53.964" v="640" actId="26606"/>
          <ac:graphicFrameMkLst>
            <pc:docMk/>
            <pc:sldMk cId="3100507953" sldId="260"/>
            <ac:graphicFrameMk id="34" creationId="{AA1D58AD-ACFC-C661-7236-C84A66104C76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3:55.203" v="642" actId="26606"/>
          <ac:graphicFrameMkLst>
            <pc:docMk/>
            <pc:sldMk cId="3100507953" sldId="260"/>
            <ac:graphicFrameMk id="36" creationId="{0FBA9DF9-49AA-8A27-0177-5994E539A46F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3:58.785" v="644" actId="26606"/>
          <ac:graphicFrameMkLst>
            <pc:docMk/>
            <pc:sldMk cId="3100507953" sldId="260"/>
            <ac:graphicFrameMk id="40" creationId="{891A28CF-69F5-AC6D-0663-46C1E081E8ED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3:59.635" v="646" actId="26606"/>
          <ac:graphicFrameMkLst>
            <pc:docMk/>
            <pc:sldMk cId="3100507953" sldId="260"/>
            <ac:graphicFrameMk id="48" creationId="{19F33F7D-066D-A440-5F39-7C5DECFF7943}"/>
          </ac:graphicFrameMkLst>
        </pc:graphicFrameChg>
        <pc:graphicFrameChg chg="add del">
          <ac:chgData name="AKIYOSHI YUMA" userId="7c60e0a3-496e-4ee6-9c76-c3afa12eb38b" providerId="ADAL" clId="{AA4EFA30-F8B9-5834-BB84-809BD712321B}" dt="2025-11-28T00:24:06.009" v="650" actId="26606"/>
          <ac:graphicFrameMkLst>
            <pc:docMk/>
            <pc:sldMk cId="3100507953" sldId="260"/>
            <ac:graphicFrameMk id="59" creationId="{19F33F7D-066D-A440-5F39-7C5DECFF7943}"/>
          </ac:graphicFrameMkLst>
        </pc:graphicFrameChg>
        <pc:picChg chg="add del">
          <ac:chgData name="AKIYOSHI YUMA" userId="7c60e0a3-496e-4ee6-9c76-c3afa12eb38b" providerId="ADAL" clId="{AA4EFA30-F8B9-5834-BB84-809BD712321B}" dt="2025-11-28T00:23:55.203" v="642" actId="26606"/>
          <ac:picMkLst>
            <pc:docMk/>
            <pc:sldMk cId="3100507953" sldId="260"/>
            <ac:picMk id="6" creationId="{765CF90E-2F70-3D67-A998-9CC25998C178}"/>
          </ac:picMkLst>
        </pc:picChg>
        <pc:picChg chg="add del">
          <ac:chgData name="AKIYOSHI YUMA" userId="7c60e0a3-496e-4ee6-9c76-c3afa12eb38b" providerId="ADAL" clId="{AA4EFA30-F8B9-5834-BB84-809BD712321B}" dt="2025-11-28T00:24:07.683" v="652" actId="26606"/>
          <ac:picMkLst>
            <pc:docMk/>
            <pc:sldMk cId="3100507953" sldId="260"/>
            <ac:picMk id="7" creationId="{7704C511-AEF5-554B-ACA7-B9C9BCE01AF3}"/>
          </ac:picMkLst>
        </pc:picChg>
        <pc:picChg chg="add del">
          <ac:chgData name="AKIYOSHI YUMA" userId="7c60e0a3-496e-4ee6-9c76-c3afa12eb38b" providerId="ADAL" clId="{AA4EFA30-F8B9-5834-BB84-809BD712321B}" dt="2025-11-28T00:24:21.855" v="654" actId="26606"/>
          <ac:picMkLst>
            <pc:docMk/>
            <pc:sldMk cId="3100507953" sldId="260"/>
            <ac:picMk id="74" creationId="{8EBE10E9-5408-5607-C0BB-BC9B91B0EA95}"/>
          </ac:picMkLst>
        </pc:picChg>
        <pc:picChg chg="add del">
          <ac:chgData name="AKIYOSHI YUMA" userId="7c60e0a3-496e-4ee6-9c76-c3afa12eb38b" providerId="ADAL" clId="{AA4EFA30-F8B9-5834-BB84-809BD712321B}" dt="2025-11-28T00:24:26.439" v="658" actId="26606"/>
          <ac:picMkLst>
            <pc:docMk/>
            <pc:sldMk cId="3100507953" sldId="260"/>
            <ac:picMk id="92" creationId="{937188F7-AD7C-2AA6-216F-FDF6DEE6816F}"/>
          </ac:picMkLst>
        </pc:picChg>
        <pc:picChg chg="add mod">
          <ac:chgData name="AKIYOSHI YUMA" userId="7c60e0a3-496e-4ee6-9c76-c3afa12eb38b" providerId="ADAL" clId="{AA4EFA30-F8B9-5834-BB84-809BD712321B}" dt="2025-11-28T00:32:33.430" v="704" actId="26606"/>
          <ac:picMkLst>
            <pc:docMk/>
            <pc:sldMk cId="3100507953" sldId="260"/>
            <ac:picMk id="118" creationId="{193996C3-9B71-06C3-997E-70DD2CAEBCC7}"/>
          </ac:picMkLst>
        </pc:picChg>
        <pc:cxnChg chg="add del">
          <ac:chgData name="AKIYOSHI YUMA" userId="7c60e0a3-496e-4ee6-9c76-c3afa12eb38b" providerId="ADAL" clId="{AA4EFA30-F8B9-5834-BB84-809BD712321B}" dt="2025-11-28T00:23:58.785" v="644" actId="26606"/>
          <ac:cxnSpMkLst>
            <pc:docMk/>
            <pc:sldMk cId="3100507953" sldId="260"/>
            <ac:cxnSpMk id="39" creationId="{C8F51B3F-8331-4E4A-AE96-D47B1006EEAD}"/>
          </ac:cxnSpMkLst>
        </pc:cxnChg>
      </pc:sldChg>
      <pc:sldChg chg="addSp delSp modSp mod modTransition setBg">
        <pc:chgData name="AKIYOSHI YUMA" userId="7c60e0a3-496e-4ee6-9c76-c3afa12eb38b" providerId="ADAL" clId="{AA4EFA30-F8B9-5834-BB84-809BD712321B}" dt="2025-11-28T17:41:59.606" v="1789" actId="20577"/>
        <pc:sldMkLst>
          <pc:docMk/>
          <pc:sldMk cId="2108168039" sldId="261"/>
        </pc:sldMkLst>
        <pc:spChg chg="mod">
          <ac:chgData name="AKIYOSHI YUMA" userId="7c60e0a3-496e-4ee6-9c76-c3afa12eb38b" providerId="ADAL" clId="{AA4EFA30-F8B9-5834-BB84-809BD712321B}" dt="2025-11-28T00:25:31.019" v="670" actId="26606"/>
          <ac:spMkLst>
            <pc:docMk/>
            <pc:sldMk cId="2108168039" sldId="261"/>
            <ac:spMk id="2" creationId="{90CC863E-4EB2-CD3A-450E-FBE8B27BCE14}"/>
          </ac:spMkLst>
        </pc:spChg>
        <pc:spChg chg="del">
          <ac:chgData name="AKIYOSHI YUMA" userId="7c60e0a3-496e-4ee6-9c76-c3afa12eb38b" providerId="ADAL" clId="{AA4EFA30-F8B9-5834-BB84-809BD712321B}" dt="2025-11-27T22:30:23.287" v="268" actId="12084"/>
          <ac:spMkLst>
            <pc:docMk/>
            <pc:sldMk cId="2108168039" sldId="261"/>
            <ac:spMk id="3" creationId="{3A16A48B-B2AB-4E02-BF03-5F25BCDA037C}"/>
          </ac:spMkLst>
        </pc:spChg>
        <pc:spChg chg="add del">
          <ac:chgData name="AKIYOSHI YUMA" userId="7c60e0a3-496e-4ee6-9c76-c3afa12eb38b" providerId="ADAL" clId="{AA4EFA30-F8B9-5834-BB84-809BD712321B}" dt="2025-11-28T00:25:16.802" v="667" actId="26606"/>
          <ac:spMkLst>
            <pc:docMk/>
            <pc:sldMk cId="2108168039" sldId="261"/>
            <ac:spMk id="9" creationId="{345A976A-8DE3-4B67-B94B-2044FDD12899}"/>
          </ac:spMkLst>
        </pc:spChg>
        <pc:spChg chg="add del">
          <ac:chgData name="AKIYOSHI YUMA" userId="7c60e0a3-496e-4ee6-9c76-c3afa12eb38b" providerId="ADAL" clId="{AA4EFA30-F8B9-5834-BB84-809BD712321B}" dt="2025-11-28T00:25:16.802" v="667" actId="26606"/>
          <ac:spMkLst>
            <pc:docMk/>
            <pc:sldMk cId="2108168039" sldId="261"/>
            <ac:spMk id="11" creationId="{6EAAA1B9-2DDB-49C9-A037-A523D2F13C15}"/>
          </ac:spMkLst>
        </pc:spChg>
        <pc:spChg chg="add del">
          <ac:chgData name="AKIYOSHI YUMA" userId="7c60e0a3-496e-4ee6-9c76-c3afa12eb38b" providerId="ADAL" clId="{AA4EFA30-F8B9-5834-BB84-809BD712321B}" dt="2025-11-28T00:25:30.978" v="669" actId="26606"/>
          <ac:spMkLst>
            <pc:docMk/>
            <pc:sldMk cId="2108168039" sldId="261"/>
            <ac:spMk id="25" creationId="{6C4028FD-8BAA-4A19-BFDE-594D991B7552}"/>
          </ac:spMkLst>
        </pc:spChg>
        <pc:spChg chg="add">
          <ac:chgData name="AKIYOSHI YUMA" userId="7c60e0a3-496e-4ee6-9c76-c3afa12eb38b" providerId="ADAL" clId="{AA4EFA30-F8B9-5834-BB84-809BD712321B}" dt="2025-11-28T00:25:31.019" v="670" actId="26606"/>
          <ac:spMkLst>
            <pc:docMk/>
            <pc:sldMk cId="2108168039" sldId="261"/>
            <ac:spMk id="27" creationId="{345A976A-8DE3-4B67-B94B-2044FDD12899}"/>
          </ac:spMkLst>
        </pc:spChg>
        <pc:spChg chg="add">
          <ac:chgData name="AKIYOSHI YUMA" userId="7c60e0a3-496e-4ee6-9c76-c3afa12eb38b" providerId="ADAL" clId="{AA4EFA30-F8B9-5834-BB84-809BD712321B}" dt="2025-11-28T00:25:31.019" v="670" actId="26606"/>
          <ac:spMkLst>
            <pc:docMk/>
            <pc:sldMk cId="2108168039" sldId="261"/>
            <ac:spMk id="28" creationId="{6EAAA1B9-2DDB-49C9-A037-A523D2F13C15}"/>
          </ac:spMkLst>
        </pc:spChg>
        <pc:grpChg chg="add del">
          <ac:chgData name="AKIYOSHI YUMA" userId="7c60e0a3-496e-4ee6-9c76-c3afa12eb38b" providerId="ADAL" clId="{AA4EFA30-F8B9-5834-BB84-809BD712321B}" dt="2025-11-28T00:25:16.802" v="667" actId="26606"/>
          <ac:grpSpMkLst>
            <pc:docMk/>
            <pc:sldMk cId="2108168039" sldId="261"/>
            <ac:grpSpMk id="13" creationId="{76566969-F813-4CC5-B3E9-363D85B55C3B}"/>
          </ac:grpSpMkLst>
        </pc:grpChg>
        <pc:grpChg chg="add del">
          <ac:chgData name="AKIYOSHI YUMA" userId="7c60e0a3-496e-4ee6-9c76-c3afa12eb38b" providerId="ADAL" clId="{AA4EFA30-F8B9-5834-BB84-809BD712321B}" dt="2025-11-28T00:25:16.802" v="667" actId="26606"/>
          <ac:grpSpMkLst>
            <pc:docMk/>
            <pc:sldMk cId="2108168039" sldId="261"/>
            <ac:grpSpMk id="19" creationId="{0217D733-97B6-4C43-AF0C-5E3CB0EA132A}"/>
          </ac:grpSpMkLst>
        </pc:grpChg>
        <pc:grpChg chg="add">
          <ac:chgData name="AKIYOSHI YUMA" userId="7c60e0a3-496e-4ee6-9c76-c3afa12eb38b" providerId="ADAL" clId="{AA4EFA30-F8B9-5834-BB84-809BD712321B}" dt="2025-11-28T00:25:31.019" v="670" actId="26606"/>
          <ac:grpSpMkLst>
            <pc:docMk/>
            <pc:sldMk cId="2108168039" sldId="261"/>
            <ac:grpSpMk id="29" creationId="{76566969-F813-4CC5-B3E9-363D85B55C3B}"/>
          </ac:grpSpMkLst>
        </pc:grpChg>
        <pc:grpChg chg="add">
          <ac:chgData name="AKIYOSHI YUMA" userId="7c60e0a3-496e-4ee6-9c76-c3afa12eb38b" providerId="ADAL" clId="{AA4EFA30-F8B9-5834-BB84-809BD712321B}" dt="2025-11-28T00:25:31.019" v="670" actId="26606"/>
          <ac:grpSpMkLst>
            <pc:docMk/>
            <pc:sldMk cId="2108168039" sldId="261"/>
            <ac:grpSpMk id="30" creationId="{0217D733-97B6-4C43-AF0C-5E3CB0EA132A}"/>
          </ac:grpSpMkLst>
        </pc:grpChg>
        <pc:graphicFrameChg chg="add mod modGraphic">
          <ac:chgData name="AKIYOSHI YUMA" userId="7c60e0a3-496e-4ee6-9c76-c3afa12eb38b" providerId="ADAL" clId="{AA4EFA30-F8B9-5834-BB84-809BD712321B}" dt="2025-11-28T17:41:59.606" v="1789" actId="20577"/>
          <ac:graphicFrameMkLst>
            <pc:docMk/>
            <pc:sldMk cId="2108168039" sldId="261"/>
            <ac:graphicFrameMk id="4" creationId="{D0C3F317-043B-8698-1D6D-707799165A95}"/>
          </ac:graphicFrameMkLst>
        </pc:graphicFrameChg>
      </pc:sldChg>
      <pc:sldChg chg="addSp delSp modSp mod modTransition setBg">
        <pc:chgData name="AKIYOSHI YUMA" userId="7c60e0a3-496e-4ee6-9c76-c3afa12eb38b" providerId="ADAL" clId="{AA4EFA30-F8B9-5834-BB84-809BD712321B}" dt="2025-11-28T06:07:35.993" v="1666" actId="20577"/>
        <pc:sldMkLst>
          <pc:docMk/>
          <pc:sldMk cId="1296997872" sldId="263"/>
        </pc:sldMkLst>
        <pc:spChg chg="mod ord">
          <ac:chgData name="AKIYOSHI YUMA" userId="7c60e0a3-496e-4ee6-9c76-c3afa12eb38b" providerId="ADAL" clId="{AA4EFA30-F8B9-5834-BB84-809BD712321B}" dt="2025-11-28T06:04:45.209" v="1650" actId="26606"/>
          <ac:spMkLst>
            <pc:docMk/>
            <pc:sldMk cId="1296997872" sldId="263"/>
            <ac:spMk id="2" creationId="{32A85277-D1BC-EA27-C9B9-37DCC37C1931}"/>
          </ac:spMkLst>
        </pc:spChg>
        <pc:spChg chg="del mod">
          <ac:chgData name="AKIYOSHI YUMA" userId="7c60e0a3-496e-4ee6-9c76-c3afa12eb38b" providerId="ADAL" clId="{AA4EFA30-F8B9-5834-BB84-809BD712321B}" dt="2025-11-28T05:32:16.409" v="1230" actId="931"/>
          <ac:spMkLst>
            <pc:docMk/>
            <pc:sldMk cId="1296997872" sldId="263"/>
            <ac:spMk id="3" creationId="{A8EAB219-06F4-71A7-FEEB-730BBA42AD69}"/>
          </ac:spMkLst>
        </pc:spChg>
        <pc:spChg chg="add del mod">
          <ac:chgData name="AKIYOSHI YUMA" userId="7c60e0a3-496e-4ee6-9c76-c3afa12eb38b" providerId="ADAL" clId="{AA4EFA30-F8B9-5834-BB84-809BD712321B}" dt="2025-11-28T05:35:22.472" v="1238"/>
          <ac:spMkLst>
            <pc:docMk/>
            <pc:sldMk cId="1296997872" sldId="263"/>
            <ac:spMk id="6" creationId="{DF5EE0EE-4219-C587-C4F1-4297981BD858}"/>
          </ac:spMkLst>
        </pc:spChg>
        <pc:spChg chg="add del mod">
          <ac:chgData name="AKIYOSHI YUMA" userId="7c60e0a3-496e-4ee6-9c76-c3afa12eb38b" providerId="ADAL" clId="{AA4EFA30-F8B9-5834-BB84-809BD712321B}" dt="2025-11-28T05:50:06.355" v="1492"/>
          <ac:spMkLst>
            <pc:docMk/>
            <pc:sldMk cId="1296997872" sldId="263"/>
            <ac:spMk id="7" creationId="{73B18BE0-023A-8D2B-ABC1-47080D5721A9}"/>
          </ac:spMkLst>
        </pc:spChg>
        <pc:spChg chg="add del mod ord">
          <ac:chgData name="AKIYOSHI YUMA" userId="7c60e0a3-496e-4ee6-9c76-c3afa12eb38b" providerId="ADAL" clId="{AA4EFA30-F8B9-5834-BB84-809BD712321B}" dt="2025-11-28T06:07:35.993" v="1666" actId="20577"/>
          <ac:spMkLst>
            <pc:docMk/>
            <pc:sldMk cId="1296997872" sldId="263"/>
            <ac:spMk id="8" creationId="{5D02F051-BD4A-A4EA-E3E0-069B147E2BAD}"/>
          </ac:spMkLst>
        </pc:spChg>
        <pc:spChg chg="add del mod">
          <ac:chgData name="AKIYOSHI YUMA" userId="7c60e0a3-496e-4ee6-9c76-c3afa12eb38b" providerId="ADAL" clId="{AA4EFA30-F8B9-5834-BB84-809BD712321B}" dt="2025-11-28T05:36:44.360" v="1324"/>
          <ac:spMkLst>
            <pc:docMk/>
            <pc:sldMk cId="1296997872" sldId="263"/>
            <ac:spMk id="9" creationId="{707C4B39-4F65-D446-A2F1-D9A253DC925D}"/>
          </ac:spMkLst>
        </pc:spChg>
        <pc:spChg chg="add del mod">
          <ac:chgData name="AKIYOSHI YUMA" userId="7c60e0a3-496e-4ee6-9c76-c3afa12eb38b" providerId="ADAL" clId="{AA4EFA30-F8B9-5834-BB84-809BD712321B}" dt="2025-11-28T05:50:06.354" v="1490"/>
          <ac:spMkLst>
            <pc:docMk/>
            <pc:sldMk cId="1296997872" sldId="263"/>
            <ac:spMk id="10" creationId="{F9D0C479-6A90-F065-49D7-084C45D629D8}"/>
          </ac:spMkLst>
        </pc:spChg>
        <pc:spChg chg="add del mod">
          <ac:chgData name="AKIYOSHI YUMA" userId="7c60e0a3-496e-4ee6-9c76-c3afa12eb38b" providerId="ADAL" clId="{AA4EFA30-F8B9-5834-BB84-809BD712321B}" dt="2025-11-28T05:53:42.707" v="1497" actId="931"/>
          <ac:spMkLst>
            <pc:docMk/>
            <pc:sldMk cId="1296997872" sldId="263"/>
            <ac:spMk id="12" creationId="{FC11E2F1-B692-33D5-0C3D-08720C114FC9}"/>
          </ac:spMkLst>
        </pc:spChg>
        <pc:spChg chg="add del">
          <ac:chgData name="AKIYOSHI YUMA" userId="7c60e0a3-496e-4ee6-9c76-c3afa12eb38b" providerId="ADAL" clId="{AA4EFA30-F8B9-5834-BB84-809BD712321B}" dt="2025-11-28T05:50:22.850" v="1494" actId="26606"/>
          <ac:spMkLst>
            <pc:docMk/>
            <pc:sldMk cId="1296997872" sldId="263"/>
            <ac:spMk id="13" creationId="{04812C46-200A-4DEB-A05E-3ED6C68C2387}"/>
          </ac:spMkLst>
        </pc:spChg>
        <pc:spChg chg="add del">
          <ac:chgData name="AKIYOSHI YUMA" userId="7c60e0a3-496e-4ee6-9c76-c3afa12eb38b" providerId="ADAL" clId="{AA4EFA30-F8B9-5834-BB84-809BD712321B}" dt="2025-11-28T05:50:22.850" v="1494" actId="26606"/>
          <ac:spMkLst>
            <pc:docMk/>
            <pc:sldMk cId="1296997872" sldId="263"/>
            <ac:spMk id="15" creationId="{D1EA859B-E555-4109-94F3-6700E046E008}"/>
          </ac:spMkLst>
        </pc:spChg>
        <pc:spChg chg="add del">
          <ac:chgData name="AKIYOSHI YUMA" userId="7c60e0a3-496e-4ee6-9c76-c3afa12eb38b" providerId="ADAL" clId="{AA4EFA30-F8B9-5834-BB84-809BD712321B}" dt="2025-11-28T05:53:56.307" v="1504" actId="26606"/>
          <ac:spMkLst>
            <pc:docMk/>
            <pc:sldMk cId="1296997872" sldId="263"/>
            <ac:spMk id="17" creationId="{6CB927A4-E432-4310-9CD5-E89FF5063179}"/>
          </ac:spMkLst>
        </pc:spChg>
        <pc:spChg chg="add del">
          <ac:chgData name="AKIYOSHI YUMA" userId="7c60e0a3-496e-4ee6-9c76-c3afa12eb38b" providerId="ADAL" clId="{AA4EFA30-F8B9-5834-BB84-809BD712321B}" dt="2025-11-28T05:53:56.307" v="1504" actId="26606"/>
          <ac:spMkLst>
            <pc:docMk/>
            <pc:sldMk cId="1296997872" sldId="263"/>
            <ac:spMk id="18" creationId="{327D73B4-9F5C-4A64-A179-51B9500CB8B5}"/>
          </ac:spMkLst>
        </pc:spChg>
        <pc:spChg chg="add del">
          <ac:chgData name="AKIYOSHI YUMA" userId="7c60e0a3-496e-4ee6-9c76-c3afa12eb38b" providerId="ADAL" clId="{AA4EFA30-F8B9-5834-BB84-809BD712321B}" dt="2025-11-28T05:53:56.307" v="1504" actId="26606"/>
          <ac:spMkLst>
            <pc:docMk/>
            <pc:sldMk cId="1296997872" sldId="263"/>
            <ac:spMk id="19" creationId="{1453BF6C-B012-48B7-B4E8-6D7AC7C27D02}"/>
          </ac:spMkLst>
        </pc:spChg>
        <pc:spChg chg="add del">
          <ac:chgData name="AKIYOSHI YUMA" userId="7c60e0a3-496e-4ee6-9c76-c3afa12eb38b" providerId="ADAL" clId="{AA4EFA30-F8B9-5834-BB84-809BD712321B}" dt="2025-11-28T05:53:56.307" v="1504" actId="26606"/>
          <ac:spMkLst>
            <pc:docMk/>
            <pc:sldMk cId="1296997872" sldId="263"/>
            <ac:spMk id="20" creationId="{C1F06963-6374-4B48-844F-071A9BAAAE02}"/>
          </ac:spMkLst>
        </pc:spChg>
        <pc:spChg chg="add del">
          <ac:chgData name="AKIYOSHI YUMA" userId="7c60e0a3-496e-4ee6-9c76-c3afa12eb38b" providerId="ADAL" clId="{AA4EFA30-F8B9-5834-BB84-809BD712321B}" dt="2025-11-28T05:53:56.307" v="1504" actId="26606"/>
          <ac:spMkLst>
            <pc:docMk/>
            <pc:sldMk cId="1296997872" sldId="263"/>
            <ac:spMk id="21" creationId="{E3020543-B24B-4EC4-8FFC-8DD88EEA91A8}"/>
          </ac:spMkLst>
        </pc:spChg>
        <pc:spChg chg="add del">
          <ac:chgData name="AKIYOSHI YUMA" userId="7c60e0a3-496e-4ee6-9c76-c3afa12eb38b" providerId="ADAL" clId="{AA4EFA30-F8B9-5834-BB84-809BD712321B}" dt="2025-11-28T05:53:52.998" v="1501" actId="26606"/>
          <ac:spMkLst>
            <pc:docMk/>
            <pc:sldMk cId="1296997872" sldId="263"/>
            <ac:spMk id="28" creationId="{327D73B4-9F5C-4A64-A179-51B9500CB8B5}"/>
          </ac:spMkLst>
        </pc:spChg>
        <pc:spChg chg="add del">
          <ac:chgData name="AKIYOSHI YUMA" userId="7c60e0a3-496e-4ee6-9c76-c3afa12eb38b" providerId="ADAL" clId="{AA4EFA30-F8B9-5834-BB84-809BD712321B}" dt="2025-11-28T05:53:52.998" v="1501" actId="26606"/>
          <ac:spMkLst>
            <pc:docMk/>
            <pc:sldMk cId="1296997872" sldId="263"/>
            <ac:spMk id="30" creationId="{C1F06963-6374-4B48-844F-071A9BAAAE02}"/>
          </ac:spMkLst>
        </pc:spChg>
        <pc:spChg chg="add del">
          <ac:chgData name="AKIYOSHI YUMA" userId="7c60e0a3-496e-4ee6-9c76-c3afa12eb38b" providerId="ADAL" clId="{AA4EFA30-F8B9-5834-BB84-809BD712321B}" dt="2025-11-28T05:53:52.998" v="1501" actId="26606"/>
          <ac:spMkLst>
            <pc:docMk/>
            <pc:sldMk cId="1296997872" sldId="263"/>
            <ac:spMk id="32" creationId="{6CB927A4-E432-4310-9CD5-E89FF5063179}"/>
          </ac:spMkLst>
        </pc:spChg>
        <pc:spChg chg="add del">
          <ac:chgData name="AKIYOSHI YUMA" userId="7c60e0a3-496e-4ee6-9c76-c3afa12eb38b" providerId="ADAL" clId="{AA4EFA30-F8B9-5834-BB84-809BD712321B}" dt="2025-11-28T05:53:52.998" v="1501" actId="26606"/>
          <ac:spMkLst>
            <pc:docMk/>
            <pc:sldMk cId="1296997872" sldId="263"/>
            <ac:spMk id="34" creationId="{1453BF6C-B012-48B7-B4E8-6D7AC7C27D02}"/>
          </ac:spMkLst>
        </pc:spChg>
        <pc:spChg chg="add del">
          <ac:chgData name="AKIYOSHI YUMA" userId="7c60e0a3-496e-4ee6-9c76-c3afa12eb38b" providerId="ADAL" clId="{AA4EFA30-F8B9-5834-BB84-809BD712321B}" dt="2025-11-28T05:53:52.998" v="1501" actId="26606"/>
          <ac:spMkLst>
            <pc:docMk/>
            <pc:sldMk cId="1296997872" sldId="263"/>
            <ac:spMk id="36" creationId="{E3020543-B24B-4EC4-8FFC-8DD88EEA91A8}"/>
          </ac:spMkLst>
        </pc:spChg>
        <pc:spChg chg="add del">
          <ac:chgData name="AKIYOSHI YUMA" userId="7c60e0a3-496e-4ee6-9c76-c3afa12eb38b" providerId="ADAL" clId="{AA4EFA30-F8B9-5834-BB84-809BD712321B}" dt="2025-11-28T05:53:56.300" v="1503" actId="26606"/>
          <ac:spMkLst>
            <pc:docMk/>
            <pc:sldMk cId="1296997872" sldId="263"/>
            <ac:spMk id="40" creationId="{23E547B5-89CF-4EC0-96DE-25771AED0799}"/>
          </ac:spMkLst>
        </pc:spChg>
        <pc:spChg chg="add del">
          <ac:chgData name="AKIYOSHI YUMA" userId="7c60e0a3-496e-4ee6-9c76-c3afa12eb38b" providerId="ADAL" clId="{AA4EFA30-F8B9-5834-BB84-809BD712321B}" dt="2025-11-28T05:53:56.300" v="1503" actId="26606"/>
          <ac:spMkLst>
            <pc:docMk/>
            <pc:sldMk cId="1296997872" sldId="263"/>
            <ac:spMk id="41" creationId="{3F0B8CEB-8279-4E5E-A0CE-1FC9F71736F2}"/>
          </ac:spMkLst>
        </pc:spChg>
        <pc:spChg chg="add del">
          <ac:chgData name="AKIYOSHI YUMA" userId="7c60e0a3-496e-4ee6-9c76-c3afa12eb38b" providerId="ADAL" clId="{AA4EFA30-F8B9-5834-BB84-809BD712321B}" dt="2025-11-28T06:00:21.327" v="1526" actId="26606"/>
          <ac:spMkLst>
            <pc:docMk/>
            <pc:sldMk cId="1296997872" sldId="263"/>
            <ac:spMk id="43" creationId="{327D73B4-9F5C-4A64-A179-51B9500CB8B5}"/>
          </ac:spMkLst>
        </pc:spChg>
        <pc:spChg chg="add del">
          <ac:chgData name="AKIYOSHI YUMA" userId="7c60e0a3-496e-4ee6-9c76-c3afa12eb38b" providerId="ADAL" clId="{AA4EFA30-F8B9-5834-BB84-809BD712321B}" dt="2025-11-28T06:00:21.327" v="1526" actId="26606"/>
          <ac:spMkLst>
            <pc:docMk/>
            <pc:sldMk cId="1296997872" sldId="263"/>
            <ac:spMk id="44" creationId="{C1F06963-6374-4B48-844F-071A9BAAAE02}"/>
          </ac:spMkLst>
        </pc:spChg>
        <pc:spChg chg="add del">
          <ac:chgData name="AKIYOSHI YUMA" userId="7c60e0a3-496e-4ee6-9c76-c3afa12eb38b" providerId="ADAL" clId="{AA4EFA30-F8B9-5834-BB84-809BD712321B}" dt="2025-11-28T06:00:21.327" v="1526" actId="26606"/>
          <ac:spMkLst>
            <pc:docMk/>
            <pc:sldMk cId="1296997872" sldId="263"/>
            <ac:spMk id="45" creationId="{6CB927A4-E432-4310-9CD5-E89FF5063179}"/>
          </ac:spMkLst>
        </pc:spChg>
        <pc:spChg chg="add del">
          <ac:chgData name="AKIYOSHI YUMA" userId="7c60e0a3-496e-4ee6-9c76-c3afa12eb38b" providerId="ADAL" clId="{AA4EFA30-F8B9-5834-BB84-809BD712321B}" dt="2025-11-28T06:00:21.327" v="1526" actId="26606"/>
          <ac:spMkLst>
            <pc:docMk/>
            <pc:sldMk cId="1296997872" sldId="263"/>
            <ac:spMk id="46" creationId="{1453BF6C-B012-48B7-B4E8-6D7AC7C27D02}"/>
          </ac:spMkLst>
        </pc:spChg>
        <pc:spChg chg="add del">
          <ac:chgData name="AKIYOSHI YUMA" userId="7c60e0a3-496e-4ee6-9c76-c3afa12eb38b" providerId="ADAL" clId="{AA4EFA30-F8B9-5834-BB84-809BD712321B}" dt="2025-11-28T06:00:21.327" v="1526" actId="26606"/>
          <ac:spMkLst>
            <pc:docMk/>
            <pc:sldMk cId="1296997872" sldId="263"/>
            <ac:spMk id="47" creationId="{E3020543-B24B-4EC4-8FFC-8DD88EEA91A8}"/>
          </ac:spMkLst>
        </pc:spChg>
        <pc:spChg chg="add del">
          <ac:chgData name="AKIYOSHI YUMA" userId="7c60e0a3-496e-4ee6-9c76-c3afa12eb38b" providerId="ADAL" clId="{AA4EFA30-F8B9-5834-BB84-809BD712321B}" dt="2025-11-28T06:04:45.209" v="1650" actId="26606"/>
          <ac:spMkLst>
            <pc:docMk/>
            <pc:sldMk cId="1296997872" sldId="263"/>
            <ac:spMk id="53" creationId="{7B831B6F-405A-4B47-B9BB-5CA88F285844}"/>
          </ac:spMkLst>
        </pc:spChg>
        <pc:spChg chg="add del">
          <ac:chgData name="AKIYOSHI YUMA" userId="7c60e0a3-496e-4ee6-9c76-c3afa12eb38b" providerId="ADAL" clId="{AA4EFA30-F8B9-5834-BB84-809BD712321B}" dt="2025-11-28T06:04:45.209" v="1650" actId="26606"/>
          <ac:spMkLst>
            <pc:docMk/>
            <pc:sldMk cId="1296997872" sldId="263"/>
            <ac:spMk id="55" creationId="{953EE71A-6488-4203-A7C4-77102FD0DCCA}"/>
          </ac:spMkLst>
        </pc:spChg>
        <pc:spChg chg="add">
          <ac:chgData name="AKIYOSHI YUMA" userId="7c60e0a3-496e-4ee6-9c76-c3afa12eb38b" providerId="ADAL" clId="{AA4EFA30-F8B9-5834-BB84-809BD712321B}" dt="2025-11-28T06:04:45.209" v="1650" actId="26606"/>
          <ac:spMkLst>
            <pc:docMk/>
            <pc:sldMk cId="1296997872" sldId="263"/>
            <ac:spMk id="60" creationId="{C3420C89-0B09-4632-A4AF-3971D08BF7A8}"/>
          </ac:spMkLst>
        </pc:spChg>
        <pc:spChg chg="add">
          <ac:chgData name="AKIYOSHI YUMA" userId="7c60e0a3-496e-4ee6-9c76-c3afa12eb38b" providerId="ADAL" clId="{AA4EFA30-F8B9-5834-BB84-809BD712321B}" dt="2025-11-28T06:04:45.209" v="1650" actId="26606"/>
          <ac:spMkLst>
            <pc:docMk/>
            <pc:sldMk cId="1296997872" sldId="263"/>
            <ac:spMk id="62" creationId="{4E5CBA61-BF74-40B4-A3A8-366BBA626CCF}"/>
          </ac:spMkLst>
        </pc:spChg>
        <pc:grpChg chg="add">
          <ac:chgData name="AKIYOSHI YUMA" userId="7c60e0a3-496e-4ee6-9c76-c3afa12eb38b" providerId="ADAL" clId="{AA4EFA30-F8B9-5834-BB84-809BD712321B}" dt="2025-11-28T06:04:45.209" v="1650" actId="26606"/>
          <ac:grpSpMkLst>
            <pc:docMk/>
            <pc:sldMk cId="1296997872" sldId="263"/>
            <ac:grpSpMk id="64" creationId="{AC27E70C-5470-4262-B9CE-AE52C51CF4C1}"/>
          </ac:grpSpMkLst>
        </pc:grpChg>
        <pc:grpChg chg="add">
          <ac:chgData name="AKIYOSHI YUMA" userId="7c60e0a3-496e-4ee6-9c76-c3afa12eb38b" providerId="ADAL" clId="{AA4EFA30-F8B9-5834-BB84-809BD712321B}" dt="2025-11-28T06:04:45.209" v="1650" actId="26606"/>
          <ac:grpSpMkLst>
            <pc:docMk/>
            <pc:sldMk cId="1296997872" sldId="263"/>
            <ac:grpSpMk id="68" creationId="{E27AF472-EAE3-4572-AB69-B92BD10DBC6D}"/>
          </ac:grpSpMkLst>
        </pc:grpChg>
        <pc:picChg chg="add del mod">
          <ac:chgData name="AKIYOSHI YUMA" userId="7c60e0a3-496e-4ee6-9c76-c3afa12eb38b" providerId="ADAL" clId="{AA4EFA30-F8B9-5834-BB84-809BD712321B}" dt="2025-11-28T05:50:29.351" v="1496" actId="478"/>
          <ac:picMkLst>
            <pc:docMk/>
            <pc:sldMk cId="1296997872" sldId="263"/>
            <ac:picMk id="5" creationId="{E83BE575-30E5-78FF-9D1C-A2256D911565}"/>
          </ac:picMkLst>
        </pc:picChg>
        <pc:picChg chg="add mod">
          <ac:chgData name="AKIYOSHI YUMA" userId="7c60e0a3-496e-4ee6-9c76-c3afa12eb38b" providerId="ADAL" clId="{AA4EFA30-F8B9-5834-BB84-809BD712321B}" dt="2025-11-28T06:06:37.468" v="1652" actId="1076"/>
          <ac:picMkLst>
            <pc:docMk/>
            <pc:sldMk cId="1296997872" sldId="263"/>
            <ac:picMk id="16" creationId="{A8716D6F-9D15-D23E-C9F7-8C06120BA56E}"/>
          </ac:picMkLst>
        </pc:picChg>
        <pc:cxnChg chg="add">
          <ac:chgData name="AKIYOSHI YUMA" userId="7c60e0a3-496e-4ee6-9c76-c3afa12eb38b" providerId="ADAL" clId="{AA4EFA30-F8B9-5834-BB84-809BD712321B}" dt="2025-11-28T05:50:22.863" v="1495" actId="26606"/>
          <ac:cxnSpMkLst>
            <pc:docMk/>
            <pc:sldMk cId="1296997872" sldId="263"/>
            <ac:cxnSpMk id="23" creationId="{C49DA8F6-BCC1-4447-B54C-57856834B94B}"/>
          </ac:cxnSpMkLst>
        </pc:cxnChg>
      </pc:sldChg>
      <pc:sldChg chg="addSp delSp modSp new mod modTransition setBg">
        <pc:chgData name="AKIYOSHI YUMA" userId="7c60e0a3-496e-4ee6-9c76-c3afa12eb38b" providerId="ADAL" clId="{AA4EFA30-F8B9-5834-BB84-809BD712321B}" dt="2025-11-28T06:29:53.155" v="1776"/>
        <pc:sldMkLst>
          <pc:docMk/>
          <pc:sldMk cId="3528019715" sldId="264"/>
        </pc:sldMkLst>
        <pc:spChg chg="mod ord">
          <ac:chgData name="AKIYOSHI YUMA" userId="7c60e0a3-496e-4ee6-9c76-c3afa12eb38b" providerId="ADAL" clId="{AA4EFA30-F8B9-5834-BB84-809BD712321B}" dt="2025-11-28T06:24:15.606" v="1718" actId="26606"/>
          <ac:spMkLst>
            <pc:docMk/>
            <pc:sldMk cId="3528019715" sldId="264"/>
            <ac:spMk id="2" creationId="{A9242B48-0D61-EAF6-227A-615B3FDEB353}"/>
          </ac:spMkLst>
        </pc:spChg>
        <pc:spChg chg="del">
          <ac:chgData name="AKIYOSHI YUMA" userId="7c60e0a3-496e-4ee6-9c76-c3afa12eb38b" providerId="ADAL" clId="{AA4EFA30-F8B9-5834-BB84-809BD712321B}" dt="2025-11-28T06:23:38.059" v="1668"/>
          <ac:spMkLst>
            <pc:docMk/>
            <pc:sldMk cId="3528019715" sldId="264"/>
            <ac:spMk id="3" creationId="{62943E96-BA4E-5936-6613-C2BB04E9BFB9}"/>
          </ac:spMkLst>
        </pc:spChg>
        <pc:spChg chg="add">
          <ac:chgData name="AKIYOSHI YUMA" userId="7c60e0a3-496e-4ee6-9c76-c3afa12eb38b" providerId="ADAL" clId="{AA4EFA30-F8B9-5834-BB84-809BD712321B}" dt="2025-11-28T06:24:15.606" v="1718" actId="26606"/>
          <ac:spMkLst>
            <pc:docMk/>
            <pc:sldMk cId="3528019715" sldId="264"/>
            <ac:spMk id="10" creationId="{37C89E4B-3C9F-44B9-8B86-D9E3D112D8EC}"/>
          </ac:spMkLst>
        </pc:spChg>
        <pc:picChg chg="add mod">
          <ac:chgData name="AKIYOSHI YUMA" userId="7c60e0a3-496e-4ee6-9c76-c3afa12eb38b" providerId="ADAL" clId="{AA4EFA30-F8B9-5834-BB84-809BD712321B}" dt="2025-11-28T06:24:15.606" v="1718" actId="26606"/>
          <ac:picMkLst>
            <pc:docMk/>
            <pc:sldMk cId="3528019715" sldId="264"/>
            <ac:picMk id="5" creationId="{5F7F24AF-3121-489D-3123-A1BE3E81A3C3}"/>
          </ac:picMkLst>
        </pc:picChg>
        <pc:cxnChg chg="add">
          <ac:chgData name="AKIYOSHI YUMA" userId="7c60e0a3-496e-4ee6-9c76-c3afa12eb38b" providerId="ADAL" clId="{AA4EFA30-F8B9-5834-BB84-809BD712321B}" dt="2025-11-28T06:24:15.606" v="1718" actId="26606"/>
          <ac:cxnSpMkLst>
            <pc:docMk/>
            <pc:sldMk cId="3528019715" sldId="264"/>
            <ac:cxnSpMk id="12" creationId="{AA2EAA10-076F-46BD-8F0F-B9A2FB77A85C}"/>
          </ac:cxnSpMkLst>
        </pc:cxnChg>
        <pc:cxnChg chg="add">
          <ac:chgData name="AKIYOSHI YUMA" userId="7c60e0a3-496e-4ee6-9c76-c3afa12eb38b" providerId="ADAL" clId="{AA4EFA30-F8B9-5834-BB84-809BD712321B}" dt="2025-11-28T06:24:15.606" v="1718" actId="26606"/>
          <ac:cxnSpMkLst>
            <pc:docMk/>
            <pc:sldMk cId="3528019715" sldId="264"/>
            <ac:cxnSpMk id="14" creationId="{D891E407-403B-4764-86C9-33A56D3BCAA3}"/>
          </ac:cxnSpMkLst>
        </pc:cxnChg>
      </pc:sldChg>
      <pc:sldMasterChg chg="modTransition modSldLayout">
        <pc:chgData name="AKIYOSHI YUMA" userId="7c60e0a3-496e-4ee6-9c76-c3afa12eb38b" providerId="ADAL" clId="{AA4EFA30-F8B9-5834-BB84-809BD712321B}" dt="2025-11-28T00:38:55.696" v="748"/>
        <pc:sldMasterMkLst>
          <pc:docMk/>
          <pc:sldMasterMk cId="1951533758" sldId="2147483648"/>
        </pc:sldMasterMkLst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2944350737" sldId="2147483649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1841201117" sldId="2147483650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327287524" sldId="2147483651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4179947903" sldId="2147483652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2366218159" sldId="2147483653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4153663733" sldId="2147483654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4146179701" sldId="2147483655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2639991491" sldId="2147483656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1458412704" sldId="2147483657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3438209" sldId="2147483658"/>
          </pc:sldLayoutMkLst>
        </pc:sldLayoutChg>
        <pc:sldLayoutChg chg="modTransition">
          <pc:chgData name="AKIYOSHI YUMA" userId="7c60e0a3-496e-4ee6-9c76-c3afa12eb38b" providerId="ADAL" clId="{AA4EFA30-F8B9-5834-BB84-809BD712321B}" dt="2025-11-28T00:38:55.696" v="748"/>
          <pc:sldLayoutMkLst>
            <pc:docMk/>
            <pc:sldMasterMk cId="1951533758" sldId="2147483648"/>
            <pc:sldLayoutMk cId="851769938" sldId="2147483659"/>
          </pc:sldLayoutMkLst>
        </pc:sldLayoutChg>
      </pc:sldMasterChg>
    </pc:docChg>
  </pc:docChgLst>
  <pc:docChgLst>
    <pc:chgData name="KAWAGUCHI SHINJI" userId="S::g2446781@cc.kyoto-su.ac.jp::484c4780-372d-4972-b1a4-423df0f5cc02" providerId="AD" clId="Web-{829C72CF-2282-E58A-2AB0-CC05313CC5A0}"/>
    <pc:docChg chg="addSld modSld">
      <pc:chgData name="KAWAGUCHI SHINJI" userId="S::g2446781@cc.kyoto-su.ac.jp::484c4780-372d-4972-b1a4-423df0f5cc02" providerId="AD" clId="Web-{829C72CF-2282-E58A-2AB0-CC05313CC5A0}" dt="2025-11-19T00:03:36.260" v="228" actId="20577"/>
      <pc:docMkLst>
        <pc:docMk/>
      </pc:docMkLst>
      <pc:sldChg chg="addSp modSp mod setBg">
        <pc:chgData name="KAWAGUCHI SHINJI" userId="S::g2446781@cc.kyoto-su.ac.jp::484c4780-372d-4972-b1a4-423df0f5cc02" providerId="AD" clId="Web-{829C72CF-2282-E58A-2AB0-CC05313CC5A0}" dt="2025-11-18T23:59:27.847" v="149"/>
        <pc:sldMkLst>
          <pc:docMk/>
          <pc:sldMk cId="470123440" sldId="256"/>
        </pc:sldMkLst>
        <pc:spChg chg="mo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2" creationId="{87DA1C39-6DDC-6474-64A8-C6535B217323}"/>
          </ac:spMkLst>
        </pc:spChg>
        <pc:spChg chg="mo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3" creationId="{69609001-F1CE-9E19-3221-F1C5A8055CB1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9" creationId="{0671A8AE-40A1-4631-A6B8-581AFF065482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11" creationId="{AB58EF07-17C2-48CF-ABB0-EEF1F17CB8F0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13" creationId="{AF2F604E-43BE-4DC3-B983-E071523364F8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27.847" v="149"/>
          <ac:spMkLst>
            <pc:docMk/>
            <pc:sldMk cId="470123440" sldId="256"/>
            <ac:spMk id="15" creationId="{08C9B587-E65E-4B52-B37C-ABEBB6E87928}"/>
          </ac:spMkLst>
        </pc:spChg>
        <pc:picChg chg="add mod ord">
          <ac:chgData name="KAWAGUCHI SHINJI" userId="S::g2446781@cc.kyoto-su.ac.jp::484c4780-372d-4972-b1a4-423df0f5cc02" providerId="AD" clId="Web-{829C72CF-2282-E58A-2AB0-CC05313CC5A0}" dt="2025-11-18T23:59:27.847" v="149"/>
          <ac:picMkLst>
            <pc:docMk/>
            <pc:sldMk cId="470123440" sldId="256"/>
            <ac:picMk id="4" creationId="{D5CE9502-7383-606D-514C-695F691E3FF4}"/>
          </ac:picMkLst>
        </pc:picChg>
      </pc:sldChg>
      <pc:sldChg chg="addSp modSp new mod setBg">
        <pc:chgData name="KAWAGUCHI SHINJI" userId="S::g2446781@cc.kyoto-su.ac.jp::484c4780-372d-4972-b1a4-423df0f5cc02" providerId="AD" clId="Web-{829C72CF-2282-E58A-2AB0-CC05313CC5A0}" dt="2025-11-19T00:03:36.260" v="228" actId="20577"/>
        <pc:sldMkLst>
          <pc:docMk/>
          <pc:sldMk cId="2673625046" sldId="257"/>
        </pc:sldMkLst>
        <pc:spChg chg="mod">
          <ac:chgData name="KAWAGUCHI SHINJI" userId="S::g2446781@cc.kyoto-su.ac.jp::484c4780-372d-4972-b1a4-423df0f5cc02" providerId="AD" clId="Web-{829C72CF-2282-E58A-2AB0-CC05313CC5A0}" dt="2025-11-18T23:59:41.613" v="150"/>
          <ac:spMkLst>
            <pc:docMk/>
            <pc:sldMk cId="2673625046" sldId="257"/>
            <ac:spMk id="2" creationId="{E353E2C5-C802-5D68-9A1A-2D43FE5E5CC7}"/>
          </ac:spMkLst>
        </pc:spChg>
        <pc:spChg chg="mod">
          <ac:chgData name="KAWAGUCHI SHINJI" userId="S::g2446781@cc.kyoto-su.ac.jp::484c4780-372d-4972-b1a4-423df0f5cc02" providerId="AD" clId="Web-{829C72CF-2282-E58A-2AB0-CC05313CC5A0}" dt="2025-11-19T00:03:36.260" v="228" actId="20577"/>
          <ac:spMkLst>
            <pc:docMk/>
            <pc:sldMk cId="2673625046" sldId="257"/>
            <ac:spMk id="3" creationId="{46777F28-B32B-F57D-257F-2E6F566FBC6E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41.613" v="150"/>
          <ac:spMkLst>
            <pc:docMk/>
            <pc:sldMk cId="2673625046" sldId="257"/>
            <ac:spMk id="8" creationId="{907EF6B7-1338-4443-8C46-6A318D952DFD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41.613" v="150"/>
          <ac:spMkLst>
            <pc:docMk/>
            <pc:sldMk cId="2673625046" sldId="257"/>
            <ac:spMk id="10" creationId="{DAAE4CDD-124C-4DCF-9584-B6033B545DD5}"/>
          </ac:spMkLst>
        </pc:spChg>
        <pc:spChg chg="add">
          <ac:chgData name="KAWAGUCHI SHINJI" userId="S::g2446781@cc.kyoto-su.ac.jp::484c4780-372d-4972-b1a4-423df0f5cc02" providerId="AD" clId="Web-{829C72CF-2282-E58A-2AB0-CC05313CC5A0}" dt="2025-11-18T23:59:41.613" v="150"/>
          <ac:spMkLst>
            <pc:docMk/>
            <pc:sldMk cId="2673625046" sldId="257"/>
            <ac:spMk id="12" creationId="{081E4A58-353D-44AE-B2FC-2A74E2E400F7}"/>
          </ac:spMkLst>
        </pc:spChg>
      </pc:sldChg>
    </pc:docChg>
  </pc:docChgLst>
  <pc:docChgLst>
    <pc:chgData name="NAMBA KEISUKE" userId="S::g2348096@cc.kyoto-su.ac.jp::676bfbab-6d41-4443-aa4f-1aca60dd17c9" providerId="AD" clId="Web-{853F51A8-909E-6846-DA79-D9354CA1F7A5}"/>
    <pc:docChg chg="modSld">
      <pc:chgData name="NAMBA KEISUKE" userId="S::g2348096@cc.kyoto-su.ac.jp::676bfbab-6d41-4443-aa4f-1aca60dd17c9" providerId="AD" clId="Web-{853F51A8-909E-6846-DA79-D9354CA1F7A5}" dt="2025-11-27T23:55:20.548" v="510" actId="20577"/>
      <pc:docMkLst>
        <pc:docMk/>
      </pc:docMkLst>
      <pc:sldChg chg="addSp delSp modSp mod setBg">
        <pc:chgData name="NAMBA KEISUKE" userId="S::g2348096@cc.kyoto-su.ac.jp::676bfbab-6d41-4443-aa4f-1aca60dd17c9" providerId="AD" clId="Web-{853F51A8-909E-6846-DA79-D9354CA1F7A5}" dt="2025-11-27T23:55:20.548" v="510" actId="20577"/>
        <pc:sldMkLst>
          <pc:docMk/>
          <pc:sldMk cId="1919683100" sldId="258"/>
        </pc:sldMkLst>
        <pc:spChg chg="mod">
          <ac:chgData name="NAMBA KEISUKE" userId="S::g2348096@cc.kyoto-su.ac.jp::676bfbab-6d41-4443-aa4f-1aca60dd17c9" providerId="AD" clId="Web-{853F51A8-909E-6846-DA79-D9354CA1F7A5}" dt="2025-11-27T23:27:21.136" v="236"/>
          <ac:spMkLst>
            <pc:docMk/>
            <pc:sldMk cId="1919683100" sldId="258"/>
            <ac:spMk id="2" creationId="{99CCAF31-B047-9FDB-C0DB-1021A632269A}"/>
          </ac:spMkLst>
        </pc:spChg>
        <pc:spChg chg="mod">
          <ac:chgData name="NAMBA KEISUKE" userId="S::g2348096@cc.kyoto-su.ac.jp::676bfbab-6d41-4443-aa4f-1aca60dd17c9" providerId="AD" clId="Web-{853F51A8-909E-6846-DA79-D9354CA1F7A5}" dt="2025-11-27T23:29:42.756" v="288" actId="1076"/>
          <ac:spMkLst>
            <pc:docMk/>
            <pc:sldMk cId="1919683100" sldId="258"/>
            <ac:spMk id="3" creationId="{E637D3C9-858A-706A-B84E-9A745BB7C643}"/>
          </ac:spMkLst>
        </pc:spChg>
        <pc:spChg chg="add del">
          <ac:chgData name="NAMBA KEISUKE" userId="S::g2348096@cc.kyoto-su.ac.jp::676bfbab-6d41-4443-aa4f-1aca60dd17c9" providerId="AD" clId="Web-{853F51A8-909E-6846-DA79-D9354CA1F7A5}" dt="2025-11-27T23:19:11.675" v="108"/>
          <ac:spMkLst>
            <pc:docMk/>
            <pc:sldMk cId="1919683100" sldId="258"/>
            <ac:spMk id="4" creationId="{09043D67-378B-6986-F10D-0A502E5573F2}"/>
          </ac:spMkLst>
        </pc:spChg>
        <pc:spChg chg="add mod">
          <ac:chgData name="NAMBA KEISUKE" userId="S::g2348096@cc.kyoto-su.ac.jp::676bfbab-6d41-4443-aa4f-1aca60dd17c9" providerId="AD" clId="Web-{853F51A8-909E-6846-DA79-D9354CA1F7A5}" dt="2025-11-27T23:55:20.548" v="510" actId="20577"/>
          <ac:spMkLst>
            <pc:docMk/>
            <pc:sldMk cId="1919683100" sldId="258"/>
            <ac:spMk id="5" creationId="{C5D0F160-8997-9EF0-373B-A7AEA21FCA3E}"/>
          </ac:spMkLst>
        </pc:spChg>
        <pc:spChg chg="add del mod ord">
          <ac:chgData name="NAMBA KEISUKE" userId="S::g2348096@cc.kyoto-su.ac.jp::676bfbab-6d41-4443-aa4f-1aca60dd17c9" providerId="AD" clId="Web-{853F51A8-909E-6846-DA79-D9354CA1F7A5}" dt="2025-11-27T23:25:04.306" v="217"/>
          <ac:spMkLst>
            <pc:docMk/>
            <pc:sldMk cId="1919683100" sldId="258"/>
            <ac:spMk id="6" creationId="{6B577AF8-7102-60C0-EBDD-93EB14300567}"/>
          </ac:spMkLst>
        </pc:spChg>
        <pc:spChg chg="add del mod">
          <ac:chgData name="NAMBA KEISUKE" userId="S::g2348096@cc.kyoto-su.ac.jp::676bfbab-6d41-4443-aa4f-1aca60dd17c9" providerId="AD" clId="Web-{853F51A8-909E-6846-DA79-D9354CA1F7A5}" dt="2025-11-27T23:28:14.826" v="244"/>
          <ac:spMkLst>
            <pc:docMk/>
            <pc:sldMk cId="1919683100" sldId="258"/>
            <ac:spMk id="8" creationId="{EB2DD6FF-21BE-C955-9C38-FC21309E1B1D}"/>
          </ac:spMkLst>
        </pc:spChg>
        <pc:spChg chg="add del">
          <ac:chgData name="NAMBA KEISUKE" userId="S::g2348096@cc.kyoto-su.ac.jp::676bfbab-6d41-4443-aa4f-1aca60dd17c9" providerId="AD" clId="Web-{853F51A8-909E-6846-DA79-D9354CA1F7A5}" dt="2025-11-27T23:28:44.939" v="246"/>
          <ac:spMkLst>
            <pc:docMk/>
            <pc:sldMk cId="1919683100" sldId="258"/>
            <ac:spMk id="10" creationId="{E35A04CF-97D4-4FF7-B359-C546B1F62E54}"/>
          </ac:spMkLst>
        </pc:spChg>
        <pc:spChg chg="add">
          <ac:chgData name="NAMBA KEISUKE" userId="S::g2348096@cc.kyoto-su.ac.jp::676bfbab-6d41-4443-aa4f-1aca60dd17c9" providerId="AD" clId="Web-{853F51A8-909E-6846-DA79-D9354CA1F7A5}" dt="2025-11-27T23:27:21.136" v="236"/>
          <ac:spMkLst>
            <pc:docMk/>
            <pc:sldMk cId="1919683100" sldId="258"/>
            <ac:spMk id="12" creationId="{1DE7243B-5109-444B-8FAF-7437C66BC0E9}"/>
          </ac:spMkLst>
        </pc:spChg>
        <pc:spChg chg="add">
          <ac:chgData name="NAMBA KEISUKE" userId="S::g2348096@cc.kyoto-su.ac.jp::676bfbab-6d41-4443-aa4f-1aca60dd17c9" providerId="AD" clId="Web-{853F51A8-909E-6846-DA79-D9354CA1F7A5}" dt="2025-11-27T23:27:21.136" v="236"/>
          <ac:spMkLst>
            <pc:docMk/>
            <pc:sldMk cId="1919683100" sldId="258"/>
            <ac:spMk id="14" creationId="{4C5D6221-DA7B-4611-AA26-7D8E349FDE96}"/>
          </ac:spMkLst>
        </pc:spChg>
        <pc:picChg chg="add mod">
          <ac:chgData name="NAMBA KEISUKE" userId="S::g2348096@cc.kyoto-su.ac.jp::676bfbab-6d41-4443-aa4f-1aca60dd17c9" providerId="AD" clId="Web-{853F51A8-909E-6846-DA79-D9354CA1F7A5}" dt="2025-11-27T23:28:20.374" v="245" actId="1076"/>
          <ac:picMkLst>
            <pc:docMk/>
            <pc:sldMk cId="1919683100" sldId="258"/>
            <ac:picMk id="7" creationId="{1A5929BD-46A9-AAA9-A68E-09C09F62D37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3F76E-356A-D641-BEB6-B1FF7D2D31B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72DA3561-FC60-E94C-955B-EEB5C056DE6B}">
      <dgm:prSet phldrT="[テキスト]"/>
      <dgm:spPr/>
      <dgm:t>
        <a:bodyPr/>
        <a:lstStyle/>
        <a:p>
          <a:r>
            <a:rPr kumimoji="1" lang="en-US" altLang="ja-JP"/>
            <a:t>Honesty and  weakness</a:t>
          </a:r>
          <a:endParaRPr kumimoji="1" lang="ja-JP" altLang="en-US"/>
        </a:p>
      </dgm:t>
    </dgm:pt>
    <dgm:pt modelId="{0BB9126F-BBDE-BE4C-86C8-6E7690EE69D7}" type="parTrans" cxnId="{A9FD4989-5FCE-DC44-BD35-D06F96109869}">
      <dgm:prSet/>
      <dgm:spPr/>
      <dgm:t>
        <a:bodyPr/>
        <a:lstStyle/>
        <a:p>
          <a:endParaRPr kumimoji="1" lang="ja-JP" altLang="en-US"/>
        </a:p>
      </dgm:t>
    </dgm:pt>
    <dgm:pt modelId="{76DC2B3C-CFC8-7343-8AB6-4FA3B6502CD5}" type="sibTrans" cxnId="{A9FD4989-5FCE-DC44-BD35-D06F96109869}">
      <dgm:prSet phldrT="01" phldr="0"/>
      <dgm:spPr/>
      <dgm:t>
        <a:bodyPr/>
        <a:lstStyle/>
        <a:p>
          <a:r>
            <a:rPr kumimoji="1" lang="ja-JP" altLang="en-US"/>
            <a:t>01</a:t>
          </a:r>
        </a:p>
      </dgm:t>
    </dgm:pt>
    <dgm:pt modelId="{F921D771-BAD8-BB41-9645-03B5920D4E07}">
      <dgm:prSet phldrT="[テキスト]"/>
      <dgm:spPr/>
      <dgm:t>
        <a:bodyPr/>
        <a:lstStyle/>
        <a:p>
          <a:r>
            <a:rPr kumimoji="1" lang="en-US" altLang="ja-JP"/>
            <a:t>A human leader</a:t>
          </a:r>
          <a:endParaRPr kumimoji="1" lang="ja-JP" altLang="en-US"/>
        </a:p>
      </dgm:t>
    </dgm:pt>
    <dgm:pt modelId="{8E88EBE7-483C-134C-9A46-5DEACCCE30AC}" type="parTrans" cxnId="{8FB4003C-44CA-444E-A991-0D20B409E38B}">
      <dgm:prSet/>
      <dgm:spPr/>
      <dgm:t>
        <a:bodyPr/>
        <a:lstStyle/>
        <a:p>
          <a:endParaRPr kumimoji="1" lang="ja-JP" altLang="en-US"/>
        </a:p>
      </dgm:t>
    </dgm:pt>
    <dgm:pt modelId="{F67A6C4C-66AD-D14D-BC52-4F3E1861C83B}" type="sibTrans" cxnId="{8FB4003C-44CA-444E-A991-0D20B409E38B}">
      <dgm:prSet/>
      <dgm:spPr/>
      <dgm:t>
        <a:bodyPr/>
        <a:lstStyle/>
        <a:p>
          <a:endParaRPr kumimoji="1" lang="ja-JP" altLang="en-US"/>
        </a:p>
      </dgm:t>
    </dgm:pt>
    <dgm:pt modelId="{31239F4E-8D69-5841-8877-53C26640D937}">
      <dgm:prSet phldrT="[テキスト]"/>
      <dgm:spPr/>
      <dgm:t>
        <a:bodyPr/>
        <a:lstStyle/>
        <a:p>
          <a:endParaRPr kumimoji="1" lang="ja-JP" altLang="en-US"/>
        </a:p>
      </dgm:t>
    </dgm:pt>
    <dgm:pt modelId="{81D69078-75C0-2542-B627-D15412934CE6}" type="parTrans" cxnId="{882BF075-03E7-B740-93DD-DFDEAEAB3AC3}">
      <dgm:prSet/>
      <dgm:spPr/>
      <dgm:t>
        <a:bodyPr/>
        <a:lstStyle/>
        <a:p>
          <a:endParaRPr kumimoji="1" lang="ja-JP" altLang="en-US"/>
        </a:p>
      </dgm:t>
    </dgm:pt>
    <dgm:pt modelId="{B54A2E87-26FE-6742-A76F-BBF6E7602FCD}" type="sibTrans" cxnId="{882BF075-03E7-B740-93DD-DFDEAEAB3AC3}">
      <dgm:prSet/>
      <dgm:spPr/>
      <dgm:t>
        <a:bodyPr/>
        <a:lstStyle/>
        <a:p>
          <a:endParaRPr kumimoji="1" lang="ja-JP" altLang="en-US"/>
        </a:p>
      </dgm:t>
    </dgm:pt>
    <dgm:pt modelId="{BAD649FE-08D9-E947-82EA-C9FBF2F520B5}">
      <dgm:prSet phldrT="[テキスト]"/>
      <dgm:spPr/>
      <dgm:t>
        <a:bodyPr/>
        <a:lstStyle/>
        <a:p>
          <a:r>
            <a:rPr kumimoji="1" lang="en-US" altLang="ja-JP"/>
            <a:t>Family-Oriented Values</a:t>
          </a:r>
          <a:endParaRPr kumimoji="1" lang="ja-JP" altLang="en-US"/>
        </a:p>
      </dgm:t>
    </dgm:pt>
    <dgm:pt modelId="{D2A9885E-09AE-3448-BB59-B0D2ED4893AF}" type="parTrans" cxnId="{110C18AC-4484-464F-8A24-5A8B19E9D72D}">
      <dgm:prSet/>
      <dgm:spPr/>
      <dgm:t>
        <a:bodyPr/>
        <a:lstStyle/>
        <a:p>
          <a:endParaRPr kumimoji="1" lang="ja-JP" altLang="en-US"/>
        </a:p>
      </dgm:t>
    </dgm:pt>
    <dgm:pt modelId="{CC1E0993-2DA9-8A44-95C8-FE346F8CC8DE}" type="sibTrans" cxnId="{110C18AC-4484-464F-8A24-5A8B19E9D72D}">
      <dgm:prSet phldrT="02" phldr="0"/>
      <dgm:spPr/>
      <dgm:t>
        <a:bodyPr/>
        <a:lstStyle/>
        <a:p>
          <a:r>
            <a:rPr kumimoji="1" lang="ja-JP" altLang="en-US"/>
            <a:t>02</a:t>
          </a:r>
        </a:p>
      </dgm:t>
    </dgm:pt>
    <dgm:pt modelId="{A3F5DEF0-0EE7-854A-9EF0-27134A657541}">
      <dgm:prSet phldrT="[テキスト]"/>
      <dgm:spPr/>
      <dgm:t>
        <a:bodyPr/>
        <a:lstStyle/>
        <a:p>
          <a:r>
            <a:rPr kumimoji="1" lang="en-US" altLang="ja-JP"/>
            <a:t>Role as a father and husband</a:t>
          </a:r>
          <a:endParaRPr kumimoji="1" lang="ja-JP" altLang="en-US"/>
        </a:p>
      </dgm:t>
    </dgm:pt>
    <dgm:pt modelId="{FF4015FB-4450-1341-8069-2256C05CB5E2}" type="parTrans" cxnId="{C35B9F7C-AF3E-8E42-B21C-91E744B101F2}">
      <dgm:prSet/>
      <dgm:spPr/>
      <dgm:t>
        <a:bodyPr/>
        <a:lstStyle/>
        <a:p>
          <a:endParaRPr kumimoji="1" lang="ja-JP" altLang="en-US"/>
        </a:p>
      </dgm:t>
    </dgm:pt>
    <dgm:pt modelId="{60A99BF6-EC67-0447-B4A5-917F98DBDC23}" type="sibTrans" cxnId="{C35B9F7C-AF3E-8E42-B21C-91E744B101F2}">
      <dgm:prSet/>
      <dgm:spPr/>
      <dgm:t>
        <a:bodyPr/>
        <a:lstStyle/>
        <a:p>
          <a:endParaRPr kumimoji="1" lang="ja-JP" altLang="en-US"/>
        </a:p>
      </dgm:t>
    </dgm:pt>
    <dgm:pt modelId="{C3C1C7CF-2108-1C4F-BC8D-3DFEDF9E704D}">
      <dgm:prSet phldrT="[テキスト]"/>
      <dgm:spPr/>
      <dgm:t>
        <a:bodyPr/>
        <a:lstStyle/>
        <a:p>
          <a:r>
            <a:rPr kumimoji="1" lang="en-US" altLang="ja-JP"/>
            <a:t>Approachability </a:t>
          </a:r>
          <a:endParaRPr kumimoji="1" lang="ja-JP" altLang="en-US"/>
        </a:p>
      </dgm:t>
    </dgm:pt>
    <dgm:pt modelId="{095276E4-37CF-7346-8F4D-B55BE0C74E45}" type="parTrans" cxnId="{01268761-2223-FE45-911D-042EE14A1630}">
      <dgm:prSet/>
      <dgm:spPr/>
      <dgm:t>
        <a:bodyPr/>
        <a:lstStyle/>
        <a:p>
          <a:endParaRPr kumimoji="1" lang="ja-JP" altLang="en-US"/>
        </a:p>
      </dgm:t>
    </dgm:pt>
    <dgm:pt modelId="{4048FCE6-48C4-5045-A5A3-4911A6C6A359}" type="sibTrans" cxnId="{01268761-2223-FE45-911D-042EE14A1630}">
      <dgm:prSet phldrT="03" phldr="0"/>
      <dgm:spPr/>
      <dgm:t>
        <a:bodyPr/>
        <a:lstStyle/>
        <a:p>
          <a:r>
            <a:rPr kumimoji="1" lang="ja-JP" altLang="en-US"/>
            <a:t>03</a:t>
          </a:r>
        </a:p>
      </dgm:t>
    </dgm:pt>
    <dgm:pt modelId="{A0239091-AC66-C640-BBB8-DF3768FB45E1}">
      <dgm:prSet phldrT="[テキスト]"/>
      <dgm:spPr/>
      <dgm:t>
        <a:bodyPr/>
        <a:lstStyle/>
        <a:p>
          <a:r>
            <a:rPr kumimoji="1" lang="en-US" altLang="ja-JP"/>
            <a:t>Youthful</a:t>
          </a:r>
          <a:endParaRPr kumimoji="1" lang="ja-JP" altLang="en-US"/>
        </a:p>
      </dgm:t>
    </dgm:pt>
    <dgm:pt modelId="{51AFDBE2-9DE5-9141-9EA0-CB002C870A14}" type="parTrans" cxnId="{D30F3D94-5452-4140-94E6-0C39C84BC89E}">
      <dgm:prSet/>
      <dgm:spPr/>
      <dgm:t>
        <a:bodyPr/>
        <a:lstStyle/>
        <a:p>
          <a:endParaRPr kumimoji="1" lang="ja-JP" altLang="en-US"/>
        </a:p>
      </dgm:t>
    </dgm:pt>
    <dgm:pt modelId="{658BD557-47A5-EB4B-BDA6-4EB085CADCD3}" type="sibTrans" cxnId="{D30F3D94-5452-4140-94E6-0C39C84BC89E}">
      <dgm:prSet/>
      <dgm:spPr/>
      <dgm:t>
        <a:bodyPr/>
        <a:lstStyle/>
        <a:p>
          <a:endParaRPr kumimoji="1" lang="ja-JP" altLang="en-US"/>
        </a:p>
      </dgm:t>
    </dgm:pt>
    <dgm:pt modelId="{962A93BB-B1E3-8D4D-A388-52401797A7D8}">
      <dgm:prSet phldrT="[テキスト]"/>
      <dgm:spPr/>
      <dgm:t>
        <a:bodyPr/>
        <a:lstStyle/>
        <a:p>
          <a:r>
            <a:rPr kumimoji="1" lang="en-US" altLang="ja-JP"/>
            <a:t>Casual style</a:t>
          </a:r>
          <a:endParaRPr kumimoji="1" lang="ja-JP" altLang="en-US"/>
        </a:p>
      </dgm:t>
    </dgm:pt>
    <dgm:pt modelId="{CBC13B60-6E68-3C49-924D-3331446B25CA}" type="parTrans" cxnId="{6CA5F78A-47B5-A549-A068-3DE22FD9B53E}">
      <dgm:prSet/>
      <dgm:spPr/>
      <dgm:t>
        <a:bodyPr/>
        <a:lstStyle/>
        <a:p>
          <a:endParaRPr kumimoji="1" lang="ja-JP" altLang="en-US"/>
        </a:p>
      </dgm:t>
    </dgm:pt>
    <dgm:pt modelId="{A52D908B-B2C7-434A-A2DD-FECE79DA57C8}" type="sibTrans" cxnId="{6CA5F78A-47B5-A549-A068-3DE22FD9B53E}">
      <dgm:prSet/>
      <dgm:spPr/>
      <dgm:t>
        <a:bodyPr/>
        <a:lstStyle/>
        <a:p>
          <a:endParaRPr kumimoji="1" lang="ja-JP" altLang="en-US"/>
        </a:p>
      </dgm:t>
    </dgm:pt>
    <dgm:pt modelId="{F3F4896D-8FC8-A84D-B6BB-44D0286E5F31}" type="pres">
      <dgm:prSet presAssocID="{A323F76E-356A-D641-BEB6-B1FF7D2D31B6}" presName="Name0" presStyleCnt="0">
        <dgm:presLayoutVars>
          <dgm:animLvl val="lvl"/>
          <dgm:resizeHandles val="exact"/>
        </dgm:presLayoutVars>
      </dgm:prSet>
      <dgm:spPr/>
    </dgm:pt>
    <dgm:pt modelId="{72F3A1E8-774E-D645-8653-3B3AF4B56F3F}" type="pres">
      <dgm:prSet presAssocID="{72DA3561-FC60-E94C-955B-EEB5C056DE6B}" presName="compositeNode" presStyleCnt="0">
        <dgm:presLayoutVars>
          <dgm:bulletEnabled val="1"/>
        </dgm:presLayoutVars>
      </dgm:prSet>
      <dgm:spPr/>
    </dgm:pt>
    <dgm:pt modelId="{0DA237A3-6371-9949-B2B7-A5D1DD001972}" type="pres">
      <dgm:prSet presAssocID="{72DA3561-FC60-E94C-955B-EEB5C056DE6B}" presName="bgRect" presStyleLbl="alignNode1" presStyleIdx="0" presStyleCnt="3"/>
      <dgm:spPr/>
    </dgm:pt>
    <dgm:pt modelId="{F0030DA6-090B-D243-A17F-4820E37571B0}" type="pres">
      <dgm:prSet presAssocID="{76DC2B3C-CFC8-7343-8AB6-4FA3B6502CD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4341FE6-B40B-D64E-94A2-1EAC45309D36}" type="pres">
      <dgm:prSet presAssocID="{72DA3561-FC60-E94C-955B-EEB5C056DE6B}" presName="nodeRect" presStyleLbl="alignNode1" presStyleIdx="0" presStyleCnt="3">
        <dgm:presLayoutVars>
          <dgm:bulletEnabled val="1"/>
        </dgm:presLayoutVars>
      </dgm:prSet>
      <dgm:spPr/>
    </dgm:pt>
    <dgm:pt modelId="{1E080D4C-ABE3-BB43-9269-DCBA65493C0C}" type="pres">
      <dgm:prSet presAssocID="{76DC2B3C-CFC8-7343-8AB6-4FA3B6502CD5}" presName="sibTrans" presStyleCnt="0"/>
      <dgm:spPr/>
    </dgm:pt>
    <dgm:pt modelId="{7A15D8D3-90AD-CF4F-80A5-2C793E61A248}" type="pres">
      <dgm:prSet presAssocID="{BAD649FE-08D9-E947-82EA-C9FBF2F520B5}" presName="compositeNode" presStyleCnt="0">
        <dgm:presLayoutVars>
          <dgm:bulletEnabled val="1"/>
        </dgm:presLayoutVars>
      </dgm:prSet>
      <dgm:spPr/>
    </dgm:pt>
    <dgm:pt modelId="{9B7218EF-25B5-314D-A5E7-C5057AF0CEEB}" type="pres">
      <dgm:prSet presAssocID="{BAD649FE-08D9-E947-82EA-C9FBF2F520B5}" presName="bgRect" presStyleLbl="alignNode1" presStyleIdx="1" presStyleCnt="3"/>
      <dgm:spPr/>
    </dgm:pt>
    <dgm:pt modelId="{38538D11-73BE-8846-81A1-F82EF226FB9A}" type="pres">
      <dgm:prSet presAssocID="{CC1E0993-2DA9-8A44-95C8-FE346F8CC8D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45D99D5-D6A5-F648-9F1A-BF036D400A7C}" type="pres">
      <dgm:prSet presAssocID="{BAD649FE-08D9-E947-82EA-C9FBF2F520B5}" presName="nodeRect" presStyleLbl="alignNode1" presStyleIdx="1" presStyleCnt="3">
        <dgm:presLayoutVars>
          <dgm:bulletEnabled val="1"/>
        </dgm:presLayoutVars>
      </dgm:prSet>
      <dgm:spPr/>
    </dgm:pt>
    <dgm:pt modelId="{A3CD72BB-E21F-0546-9B24-9AB5824416BB}" type="pres">
      <dgm:prSet presAssocID="{CC1E0993-2DA9-8A44-95C8-FE346F8CC8DE}" presName="sibTrans" presStyleCnt="0"/>
      <dgm:spPr/>
    </dgm:pt>
    <dgm:pt modelId="{27B8B4B3-C837-6849-8DBC-E494B2799164}" type="pres">
      <dgm:prSet presAssocID="{C3C1C7CF-2108-1C4F-BC8D-3DFEDF9E704D}" presName="compositeNode" presStyleCnt="0">
        <dgm:presLayoutVars>
          <dgm:bulletEnabled val="1"/>
        </dgm:presLayoutVars>
      </dgm:prSet>
      <dgm:spPr/>
    </dgm:pt>
    <dgm:pt modelId="{75BC64AE-36EA-9C42-8E7A-D108C4596353}" type="pres">
      <dgm:prSet presAssocID="{C3C1C7CF-2108-1C4F-BC8D-3DFEDF9E704D}" presName="bgRect" presStyleLbl="alignNode1" presStyleIdx="2" presStyleCnt="3"/>
      <dgm:spPr/>
    </dgm:pt>
    <dgm:pt modelId="{240F0267-D7E0-2349-90F6-92CC196FF8EE}" type="pres">
      <dgm:prSet presAssocID="{4048FCE6-48C4-5045-A5A3-4911A6C6A359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38839E2-2C14-0349-B5E4-818E70110814}" type="pres">
      <dgm:prSet presAssocID="{C3C1C7CF-2108-1C4F-BC8D-3DFEDF9E704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B0D4FA0D-5ED3-1D47-927E-0C15FCCC7146}" type="presOf" srcId="{C3C1C7CF-2108-1C4F-BC8D-3DFEDF9E704D}" destId="{75BC64AE-36EA-9C42-8E7A-D108C4596353}" srcOrd="0" destOrd="0" presId="urn:microsoft.com/office/officeart/2016/7/layout/LinearBlockProcessNumbered"/>
    <dgm:cxn modelId="{8FB4003C-44CA-444E-A991-0D20B409E38B}" srcId="{72DA3561-FC60-E94C-955B-EEB5C056DE6B}" destId="{F921D771-BAD8-BB41-9645-03B5920D4E07}" srcOrd="0" destOrd="0" parTransId="{8E88EBE7-483C-134C-9A46-5DEACCCE30AC}" sibTransId="{F67A6C4C-66AD-D14D-BC52-4F3E1861C83B}"/>
    <dgm:cxn modelId="{4E3D2B61-D6FD-9742-A603-75D57B320E7A}" type="presOf" srcId="{A3F5DEF0-0EE7-854A-9EF0-27134A657541}" destId="{745D99D5-D6A5-F648-9F1A-BF036D400A7C}" srcOrd="0" destOrd="1" presId="urn:microsoft.com/office/officeart/2016/7/layout/LinearBlockProcessNumbered"/>
    <dgm:cxn modelId="{01268761-2223-FE45-911D-042EE14A1630}" srcId="{A323F76E-356A-D641-BEB6-B1FF7D2D31B6}" destId="{C3C1C7CF-2108-1C4F-BC8D-3DFEDF9E704D}" srcOrd="2" destOrd="0" parTransId="{095276E4-37CF-7346-8F4D-B55BE0C74E45}" sibTransId="{4048FCE6-48C4-5045-A5A3-4911A6C6A359}"/>
    <dgm:cxn modelId="{D82FBF46-61E4-7D44-AA45-90AFEE54256B}" type="presOf" srcId="{F921D771-BAD8-BB41-9645-03B5920D4E07}" destId="{B4341FE6-B40B-D64E-94A2-1EAC45309D36}" srcOrd="0" destOrd="1" presId="urn:microsoft.com/office/officeart/2016/7/layout/LinearBlockProcessNumbered"/>
    <dgm:cxn modelId="{6721A351-92CA-054D-A021-0E6E0BA8EBAF}" type="presOf" srcId="{4048FCE6-48C4-5045-A5A3-4911A6C6A359}" destId="{240F0267-D7E0-2349-90F6-92CC196FF8EE}" srcOrd="0" destOrd="0" presId="urn:microsoft.com/office/officeart/2016/7/layout/LinearBlockProcessNumbered"/>
    <dgm:cxn modelId="{68151473-7CE7-1946-B27A-C01334BCABC6}" type="presOf" srcId="{31239F4E-8D69-5841-8877-53C26640D937}" destId="{B4341FE6-B40B-D64E-94A2-1EAC45309D36}" srcOrd="0" destOrd="2" presId="urn:microsoft.com/office/officeart/2016/7/layout/LinearBlockProcessNumbered"/>
    <dgm:cxn modelId="{882BF075-03E7-B740-93DD-DFDEAEAB3AC3}" srcId="{72DA3561-FC60-E94C-955B-EEB5C056DE6B}" destId="{31239F4E-8D69-5841-8877-53C26640D937}" srcOrd="1" destOrd="0" parTransId="{81D69078-75C0-2542-B627-D15412934CE6}" sibTransId="{B54A2E87-26FE-6742-A76F-BBF6E7602FCD}"/>
    <dgm:cxn modelId="{6855C159-B667-0F4A-80C5-7DA369B8C78A}" type="presOf" srcId="{A0239091-AC66-C640-BBB8-DF3768FB45E1}" destId="{438839E2-2C14-0349-B5E4-818E70110814}" srcOrd="0" destOrd="1" presId="urn:microsoft.com/office/officeart/2016/7/layout/LinearBlockProcessNumbered"/>
    <dgm:cxn modelId="{C35B9F7C-AF3E-8E42-B21C-91E744B101F2}" srcId="{BAD649FE-08D9-E947-82EA-C9FBF2F520B5}" destId="{A3F5DEF0-0EE7-854A-9EF0-27134A657541}" srcOrd="0" destOrd="0" parTransId="{FF4015FB-4450-1341-8069-2256C05CB5E2}" sibTransId="{60A99BF6-EC67-0447-B4A5-917F98DBDC23}"/>
    <dgm:cxn modelId="{A9FD4989-5FCE-DC44-BD35-D06F96109869}" srcId="{A323F76E-356A-D641-BEB6-B1FF7D2D31B6}" destId="{72DA3561-FC60-E94C-955B-EEB5C056DE6B}" srcOrd="0" destOrd="0" parTransId="{0BB9126F-BBDE-BE4C-86C8-6E7690EE69D7}" sibTransId="{76DC2B3C-CFC8-7343-8AB6-4FA3B6502CD5}"/>
    <dgm:cxn modelId="{6CA5F78A-47B5-A549-A068-3DE22FD9B53E}" srcId="{C3C1C7CF-2108-1C4F-BC8D-3DFEDF9E704D}" destId="{962A93BB-B1E3-8D4D-A388-52401797A7D8}" srcOrd="1" destOrd="0" parTransId="{CBC13B60-6E68-3C49-924D-3331446B25CA}" sibTransId="{A52D908B-B2C7-434A-A2DD-FECE79DA57C8}"/>
    <dgm:cxn modelId="{98526A90-86BB-1140-B0C3-483B9028FEB1}" type="presOf" srcId="{C3C1C7CF-2108-1C4F-BC8D-3DFEDF9E704D}" destId="{438839E2-2C14-0349-B5E4-818E70110814}" srcOrd="1" destOrd="0" presId="urn:microsoft.com/office/officeart/2016/7/layout/LinearBlockProcessNumbered"/>
    <dgm:cxn modelId="{D634D693-8B73-EE45-BB97-A776C33F3248}" type="presOf" srcId="{72DA3561-FC60-E94C-955B-EEB5C056DE6B}" destId="{0DA237A3-6371-9949-B2B7-A5D1DD001972}" srcOrd="0" destOrd="0" presId="urn:microsoft.com/office/officeart/2016/7/layout/LinearBlockProcessNumbered"/>
    <dgm:cxn modelId="{D30F3D94-5452-4140-94E6-0C39C84BC89E}" srcId="{C3C1C7CF-2108-1C4F-BC8D-3DFEDF9E704D}" destId="{A0239091-AC66-C640-BBB8-DF3768FB45E1}" srcOrd="0" destOrd="0" parTransId="{51AFDBE2-9DE5-9141-9EA0-CB002C870A14}" sibTransId="{658BD557-47A5-EB4B-BDA6-4EB085CADCD3}"/>
    <dgm:cxn modelId="{8E7DDCA1-0CDC-7742-8DE0-041DDB397E04}" type="presOf" srcId="{CC1E0993-2DA9-8A44-95C8-FE346F8CC8DE}" destId="{38538D11-73BE-8846-81A1-F82EF226FB9A}" srcOrd="0" destOrd="0" presId="urn:microsoft.com/office/officeart/2016/7/layout/LinearBlockProcessNumbered"/>
    <dgm:cxn modelId="{5226A9A5-8572-1241-8429-E5D98DA66C0D}" type="presOf" srcId="{BAD649FE-08D9-E947-82EA-C9FBF2F520B5}" destId="{9B7218EF-25B5-314D-A5E7-C5057AF0CEEB}" srcOrd="0" destOrd="0" presId="urn:microsoft.com/office/officeart/2016/7/layout/LinearBlockProcessNumbered"/>
    <dgm:cxn modelId="{3E64D7A6-67D6-C344-A9C7-63657B05C781}" type="presOf" srcId="{A323F76E-356A-D641-BEB6-B1FF7D2D31B6}" destId="{F3F4896D-8FC8-A84D-B6BB-44D0286E5F31}" srcOrd="0" destOrd="0" presId="urn:microsoft.com/office/officeart/2016/7/layout/LinearBlockProcessNumbered"/>
    <dgm:cxn modelId="{110C18AC-4484-464F-8A24-5A8B19E9D72D}" srcId="{A323F76E-356A-D641-BEB6-B1FF7D2D31B6}" destId="{BAD649FE-08D9-E947-82EA-C9FBF2F520B5}" srcOrd="1" destOrd="0" parTransId="{D2A9885E-09AE-3448-BB59-B0D2ED4893AF}" sibTransId="{CC1E0993-2DA9-8A44-95C8-FE346F8CC8DE}"/>
    <dgm:cxn modelId="{623884BC-47B8-E34C-92D6-CA842ABB68AB}" type="presOf" srcId="{76DC2B3C-CFC8-7343-8AB6-4FA3B6502CD5}" destId="{F0030DA6-090B-D243-A17F-4820E37571B0}" srcOrd="0" destOrd="0" presId="urn:microsoft.com/office/officeart/2016/7/layout/LinearBlockProcessNumbered"/>
    <dgm:cxn modelId="{58ECC5D9-A28E-3342-8F71-26D60689B212}" type="presOf" srcId="{962A93BB-B1E3-8D4D-A388-52401797A7D8}" destId="{438839E2-2C14-0349-B5E4-818E70110814}" srcOrd="0" destOrd="2" presId="urn:microsoft.com/office/officeart/2016/7/layout/LinearBlockProcessNumbered"/>
    <dgm:cxn modelId="{42B38BEB-5BEE-8744-A630-4D2DC631DBA2}" type="presOf" srcId="{BAD649FE-08D9-E947-82EA-C9FBF2F520B5}" destId="{745D99D5-D6A5-F648-9F1A-BF036D400A7C}" srcOrd="1" destOrd="0" presId="urn:microsoft.com/office/officeart/2016/7/layout/LinearBlockProcessNumbered"/>
    <dgm:cxn modelId="{1261DAF6-1BBA-3545-B26B-42DD9C4F8A21}" type="presOf" srcId="{72DA3561-FC60-E94C-955B-EEB5C056DE6B}" destId="{B4341FE6-B40B-D64E-94A2-1EAC45309D36}" srcOrd="1" destOrd="0" presId="urn:microsoft.com/office/officeart/2016/7/layout/LinearBlockProcessNumbered"/>
    <dgm:cxn modelId="{C8819380-23CD-4841-A968-0ED025A3DDD1}" type="presParOf" srcId="{F3F4896D-8FC8-A84D-B6BB-44D0286E5F31}" destId="{72F3A1E8-774E-D645-8653-3B3AF4B56F3F}" srcOrd="0" destOrd="0" presId="urn:microsoft.com/office/officeart/2016/7/layout/LinearBlockProcessNumbered"/>
    <dgm:cxn modelId="{1037065A-C659-2146-BD58-6B5F114ACBDB}" type="presParOf" srcId="{72F3A1E8-774E-D645-8653-3B3AF4B56F3F}" destId="{0DA237A3-6371-9949-B2B7-A5D1DD001972}" srcOrd="0" destOrd="0" presId="urn:microsoft.com/office/officeart/2016/7/layout/LinearBlockProcessNumbered"/>
    <dgm:cxn modelId="{0DB9FC31-6BEE-CE47-8798-47EFDBFC6960}" type="presParOf" srcId="{72F3A1E8-774E-D645-8653-3B3AF4B56F3F}" destId="{F0030DA6-090B-D243-A17F-4820E37571B0}" srcOrd="1" destOrd="0" presId="urn:microsoft.com/office/officeart/2016/7/layout/LinearBlockProcessNumbered"/>
    <dgm:cxn modelId="{0614F6A7-7CE9-954F-8803-387F85B276C9}" type="presParOf" srcId="{72F3A1E8-774E-D645-8653-3B3AF4B56F3F}" destId="{B4341FE6-B40B-D64E-94A2-1EAC45309D36}" srcOrd="2" destOrd="0" presId="urn:microsoft.com/office/officeart/2016/7/layout/LinearBlockProcessNumbered"/>
    <dgm:cxn modelId="{58867507-D5E4-9B4B-B3C1-D0981FDAA32C}" type="presParOf" srcId="{F3F4896D-8FC8-A84D-B6BB-44D0286E5F31}" destId="{1E080D4C-ABE3-BB43-9269-DCBA65493C0C}" srcOrd="1" destOrd="0" presId="urn:microsoft.com/office/officeart/2016/7/layout/LinearBlockProcessNumbered"/>
    <dgm:cxn modelId="{8C017241-C14F-C24B-8144-179F1091168D}" type="presParOf" srcId="{F3F4896D-8FC8-A84D-B6BB-44D0286E5F31}" destId="{7A15D8D3-90AD-CF4F-80A5-2C793E61A248}" srcOrd="2" destOrd="0" presId="urn:microsoft.com/office/officeart/2016/7/layout/LinearBlockProcessNumbered"/>
    <dgm:cxn modelId="{F77385C5-2996-C74E-B717-28C70C6F6FCA}" type="presParOf" srcId="{7A15D8D3-90AD-CF4F-80A5-2C793E61A248}" destId="{9B7218EF-25B5-314D-A5E7-C5057AF0CEEB}" srcOrd="0" destOrd="0" presId="urn:microsoft.com/office/officeart/2016/7/layout/LinearBlockProcessNumbered"/>
    <dgm:cxn modelId="{EB6322FC-AE97-0141-9DD5-0974FC8A0703}" type="presParOf" srcId="{7A15D8D3-90AD-CF4F-80A5-2C793E61A248}" destId="{38538D11-73BE-8846-81A1-F82EF226FB9A}" srcOrd="1" destOrd="0" presId="urn:microsoft.com/office/officeart/2016/7/layout/LinearBlockProcessNumbered"/>
    <dgm:cxn modelId="{4F4BC1A3-83E1-0842-A656-761F327748E9}" type="presParOf" srcId="{7A15D8D3-90AD-CF4F-80A5-2C793E61A248}" destId="{745D99D5-D6A5-F648-9F1A-BF036D400A7C}" srcOrd="2" destOrd="0" presId="urn:microsoft.com/office/officeart/2016/7/layout/LinearBlockProcessNumbered"/>
    <dgm:cxn modelId="{3F6B1B30-B341-0848-AFFB-FEDE0D97C28E}" type="presParOf" srcId="{F3F4896D-8FC8-A84D-B6BB-44D0286E5F31}" destId="{A3CD72BB-E21F-0546-9B24-9AB5824416BB}" srcOrd="3" destOrd="0" presId="urn:microsoft.com/office/officeart/2016/7/layout/LinearBlockProcessNumbered"/>
    <dgm:cxn modelId="{B72D7F4B-97F9-BF49-8A5A-CA4EE211415C}" type="presParOf" srcId="{F3F4896D-8FC8-A84D-B6BB-44D0286E5F31}" destId="{27B8B4B3-C837-6849-8DBC-E494B2799164}" srcOrd="4" destOrd="0" presId="urn:microsoft.com/office/officeart/2016/7/layout/LinearBlockProcessNumbered"/>
    <dgm:cxn modelId="{5CDAE558-AC67-2245-B490-F4B1DE6528C3}" type="presParOf" srcId="{27B8B4B3-C837-6849-8DBC-E494B2799164}" destId="{75BC64AE-36EA-9C42-8E7A-D108C4596353}" srcOrd="0" destOrd="0" presId="urn:microsoft.com/office/officeart/2016/7/layout/LinearBlockProcessNumbered"/>
    <dgm:cxn modelId="{164B7AA0-6C35-D848-A1BF-C0E151245C4B}" type="presParOf" srcId="{27B8B4B3-C837-6849-8DBC-E494B2799164}" destId="{240F0267-D7E0-2349-90F6-92CC196FF8EE}" srcOrd="1" destOrd="0" presId="urn:microsoft.com/office/officeart/2016/7/layout/LinearBlockProcessNumbered"/>
    <dgm:cxn modelId="{94E98D88-568D-5342-8877-6A9F203CF3C8}" type="presParOf" srcId="{27B8B4B3-C837-6849-8DBC-E494B2799164}" destId="{438839E2-2C14-0349-B5E4-818E7011081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37A3-6371-9949-B2B7-A5D1DD001972}">
      <dsp:nvSpPr>
        <dsp:cNvPr id="0" name=""/>
        <dsp:cNvSpPr/>
      </dsp:nvSpPr>
      <dsp:spPr>
        <a:xfrm>
          <a:off x="790" y="0"/>
          <a:ext cx="3201828" cy="3566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kern="1200"/>
            <a:t>Honesty and  weakness</a:t>
          </a:r>
          <a:endParaRPr kumimoji="1" lang="ja-JP" alt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/>
            <a:t>A human leader</a:t>
          </a:r>
          <a:endParaRPr kumimoji="1" lang="ja-JP" alt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1800" kern="1200"/>
        </a:p>
      </dsp:txBody>
      <dsp:txXfrm>
        <a:off x="790" y="1426464"/>
        <a:ext cx="3201828" cy="2139696"/>
      </dsp:txXfrm>
    </dsp:sp>
    <dsp:sp modelId="{F0030DA6-090B-D243-A17F-4820E37571B0}">
      <dsp:nvSpPr>
        <dsp:cNvPr id="0" name=""/>
        <dsp:cNvSpPr/>
      </dsp:nvSpPr>
      <dsp:spPr>
        <a:xfrm>
          <a:off x="790" y="0"/>
          <a:ext cx="3201828" cy="14264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500" kern="1200"/>
            <a:t>01</a:t>
          </a:r>
        </a:p>
      </dsp:txBody>
      <dsp:txXfrm>
        <a:off x="790" y="0"/>
        <a:ext cx="3201828" cy="1426464"/>
      </dsp:txXfrm>
    </dsp:sp>
    <dsp:sp modelId="{9B7218EF-25B5-314D-A5E7-C5057AF0CEEB}">
      <dsp:nvSpPr>
        <dsp:cNvPr id="0" name=""/>
        <dsp:cNvSpPr/>
      </dsp:nvSpPr>
      <dsp:spPr>
        <a:xfrm>
          <a:off x="3458765" y="0"/>
          <a:ext cx="3201828" cy="3566160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kern="1200"/>
            <a:t>Family-Oriented Values</a:t>
          </a:r>
          <a:endParaRPr kumimoji="1" lang="ja-JP" alt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/>
            <a:t>Role as a father and husband</a:t>
          </a:r>
          <a:endParaRPr kumimoji="1" lang="ja-JP" altLang="en-US" sz="1800" kern="1200"/>
        </a:p>
      </dsp:txBody>
      <dsp:txXfrm>
        <a:off x="3458765" y="1426464"/>
        <a:ext cx="3201828" cy="2139696"/>
      </dsp:txXfrm>
    </dsp:sp>
    <dsp:sp modelId="{38538D11-73BE-8846-81A1-F82EF226FB9A}">
      <dsp:nvSpPr>
        <dsp:cNvPr id="0" name=""/>
        <dsp:cNvSpPr/>
      </dsp:nvSpPr>
      <dsp:spPr>
        <a:xfrm>
          <a:off x="3458765" y="0"/>
          <a:ext cx="3201828" cy="14264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500" kern="1200"/>
            <a:t>02</a:t>
          </a:r>
        </a:p>
      </dsp:txBody>
      <dsp:txXfrm>
        <a:off x="3458765" y="0"/>
        <a:ext cx="3201828" cy="1426464"/>
      </dsp:txXfrm>
    </dsp:sp>
    <dsp:sp modelId="{75BC64AE-36EA-9C42-8E7A-D108C4596353}">
      <dsp:nvSpPr>
        <dsp:cNvPr id="0" name=""/>
        <dsp:cNvSpPr/>
      </dsp:nvSpPr>
      <dsp:spPr>
        <a:xfrm>
          <a:off x="6916740" y="0"/>
          <a:ext cx="3201828" cy="356616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0" rIns="31627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kern="1200"/>
            <a:t>Approachability </a:t>
          </a:r>
          <a:endParaRPr kumimoji="1" lang="ja-JP" alt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/>
            <a:t>Youthful</a:t>
          </a:r>
          <a:endParaRPr kumimoji="1" lang="ja-JP" alt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/>
            <a:t>Casual style</a:t>
          </a:r>
          <a:endParaRPr kumimoji="1" lang="ja-JP" altLang="en-US" sz="1800" kern="1200"/>
        </a:p>
      </dsp:txBody>
      <dsp:txXfrm>
        <a:off x="6916740" y="1426464"/>
        <a:ext cx="3201828" cy="2139696"/>
      </dsp:txXfrm>
    </dsp:sp>
    <dsp:sp modelId="{240F0267-D7E0-2349-90F6-92CC196FF8EE}">
      <dsp:nvSpPr>
        <dsp:cNvPr id="0" name=""/>
        <dsp:cNvSpPr/>
      </dsp:nvSpPr>
      <dsp:spPr>
        <a:xfrm>
          <a:off x="6916740" y="0"/>
          <a:ext cx="3201828" cy="14264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270" tIns="165100" rIns="316270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500" kern="1200"/>
            <a:t>03</a:t>
          </a:r>
        </a:p>
      </dsp:txBody>
      <dsp:txXfrm>
        <a:off x="6916740" y="0"/>
        <a:ext cx="3201828" cy="14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8CAD6-97F2-D744-A1D7-B343EAA33B7E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E2CB0-841B-EB45-91FC-F9D3EB411C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13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</a:t>
            </a:r>
            <a:r>
              <a:rPr kumimoji="1" lang="en-US" altLang="ja-JP" err="1"/>
              <a:t>globalleaderstoday.online</a:t>
            </a:r>
            <a:r>
              <a:rPr kumimoji="1" lang="en-US" altLang="ja-JP"/>
              <a:t>/global-100-inspirational-leaders-2024/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E2CB0-841B-EB45-91FC-F9D3EB411C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4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E2CB0-841B-EB45-91FC-F9D3EB411C9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BE4BA-5386-373C-2D75-C793BAF8B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5945C0-5DF8-6AB8-8D4B-59FE7449B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8316E8-342A-AC60-3F28-6991A10D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DF388B-C38D-B188-8B54-C688C6BB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82AFC-8F1C-76C1-F622-10891B96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5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C3468-CB66-4A52-0409-FDCA811A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77CF12-20F5-0540-78C5-2D3BC5FB2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2ACD4E-62DF-270C-124E-0ACB296B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25243D-CDB7-ADB3-458B-7B4D3E54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DA13FA-69BE-64E8-0B18-A2D9FB1B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E53F07-0AF1-FA05-3C34-E3841CF5E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38A397-BCA5-3067-E11F-3DBB9959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8A01B3-FBCD-915C-57BB-7C6630B2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D7BBC0-F08F-CD84-1814-40B1DEED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921C5A-CB1E-4A3B-338F-A46FC3EF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76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E939D-5BBE-D41D-A1B7-4536E3A3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14CDEE-0C73-E324-3A26-A4C705E51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4EFBD-047C-57D0-B5ED-8E86CB1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4A268-5FFC-CD2E-8F00-4364135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129F70-EA6F-B1FA-FB17-610D977B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0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0C4A1-13C0-E0C6-01EA-B0567055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5F9365-87BC-8889-A2D1-96FFB383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55DE1-FA9E-D151-A362-D17FE062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10C932-7E28-8749-A472-89CF778D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261EE-7DBD-DD35-5C4C-0F95A28E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5DE18-E30E-CD2C-B263-140977BB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3B3485-FB91-B575-9E0D-40F6F770B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C3C1B8-E7AD-E53D-BB1E-82135E2A2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9D81B2-F667-3F91-008F-B331C8D2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08E164-F659-19B0-7689-C05F05D8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F37436-C41F-F0D7-A14B-11AD2665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94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DBBB5-471C-BE87-9F0C-A22A4B8A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63E27E-3A4B-35EB-6C62-B113519C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1B7CEC-03DB-18DF-EBE1-8F381125C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ECDFF8-1A5C-EA0A-56B9-CE7884C17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DFAFBD-283D-B4AB-7096-8F27B70BC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D64AFB-B277-EBA1-6D54-73982F74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99D792-C0DC-AD55-B278-C4AA9EE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4B4CB9-91DE-F67E-50D3-A73B38BC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21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E8330-E1D5-E8F5-93A2-4C473266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3067A5-85ED-3563-1F68-2B03F86B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3DC9-A5D0-D553-6E9D-3ADA4C68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843B55-B129-F45E-F12A-CCCCA916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6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E313EA-143C-6EB0-812B-8C88D278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1F5467-5A8B-BFB0-DA2A-448EC74C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09F26E-DF73-2DA5-F2E3-6AB70A2C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17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C07C4-9F19-7863-876D-9E8752BF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754452-FFD1-55C1-AEDC-C9D0A100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698DCB-7F18-BFDA-02C0-E48CB311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350540-9C31-374E-9271-ADACACEC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E946F6-C577-52B1-C412-E633949D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8C0C4-F3D0-46A8-49AA-359ECF28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9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83BDA3-35C0-502B-71B0-EFE9C74B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70DB94C-7005-5723-4050-AA563FE3D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B453DB-79AE-FCF6-C138-DB4E1ADB9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14F33E-1C42-9ACA-EDDD-04E2F7B0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F35E41-B660-C98F-2A56-4B027D11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32C652-9611-A340-E72D-203B54E0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45F8F3-79C6-12F2-4582-CFEF7EBE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BD6428-B193-8174-E2CE-15B0C1C0D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01256-1B43-68ED-2B73-9D9B70AB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06EAC-11F2-854D-BC18-379DC4E5DA1B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7B4D5-E846-969B-73A3-7A2B5E574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6E41EA-DEFD-06A7-69B2-6179930BE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EED39-F844-5443-A52E-8D96D5255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5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Justin_Trude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ustin Trudeau | Biography, Facts, &amp; Father | Britannica">
            <a:extLst>
              <a:ext uri="{FF2B5EF4-FFF2-40B4-BE49-F238E27FC236}">
                <a16:creationId xmlns:a16="http://schemas.microsoft.com/office/drawing/2014/main" id="{D5CE9502-7383-606D-514C-695F691E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840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DA1C39-6DDC-6474-64A8-C6535B217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4800" b="1" i="1">
                <a:solidFill>
                  <a:schemeClr val="bg1"/>
                </a:solidFill>
                <a:ea typeface="游ゴシック Light"/>
              </a:rPr>
              <a:t>Justin Trudeau</a:t>
            </a:r>
            <a:endParaRPr kumimoji="1" lang="ja-JP" altLang="en-US" sz="4800" b="1" i="1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609001-F1CE-9E19-3221-F1C5A8055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5693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ja-JP" sz="2000">
                <a:solidFill>
                  <a:schemeClr val="bg1"/>
                </a:solidFill>
              </a:rPr>
              <a:t>Shinji Kawaguchi</a:t>
            </a:r>
          </a:p>
          <a:p>
            <a:pPr algn="l"/>
            <a:r>
              <a:rPr lang="en-US" altLang="ja-JP" sz="2000">
                <a:solidFill>
                  <a:schemeClr val="bg1"/>
                </a:solidFill>
              </a:rPr>
              <a:t>Keisuke Namba</a:t>
            </a:r>
          </a:p>
          <a:p>
            <a:pPr algn="l"/>
            <a:r>
              <a:rPr lang="en-US" altLang="ja-JP" sz="2000">
                <a:solidFill>
                  <a:schemeClr val="bg1"/>
                </a:solidFill>
              </a:rPr>
              <a:t>Yuma Akiyoshi</a:t>
            </a:r>
          </a:p>
          <a:p>
            <a:pPr algn="l"/>
            <a:r>
              <a:rPr lang="en-US" altLang="ja-JP" sz="2000">
                <a:solidFill>
                  <a:schemeClr val="bg1"/>
                </a:solidFill>
              </a:rPr>
              <a:t>Koharu Wachi</a:t>
            </a:r>
          </a:p>
          <a:p>
            <a:pPr algn="l"/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1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3E2C5-C802-5D68-9A1A-2D43FE5E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  <a:ea typeface="游ゴシック Light"/>
              </a:rPr>
              <a:t>Introduction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77F28-B32B-F57D-257F-2E6F566F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125" y="591344"/>
            <a:ext cx="79368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>
                <a:ea typeface="游ゴシック" panose="02110004020202020204"/>
              </a:rPr>
              <a:t>・Name</a:t>
            </a:r>
            <a:r>
              <a:rPr lang="en-US">
                <a:ea typeface="游ゴシック" panose="02110004020202020204"/>
              </a:rPr>
              <a:t> Justin Trudeau</a:t>
            </a:r>
          </a:p>
          <a:p>
            <a:pPr marL="0" indent="0">
              <a:buNone/>
            </a:pPr>
            <a:r>
              <a:rPr lang="en-US" b="1">
                <a:ea typeface="游ゴシック" panose="02110004020202020204"/>
              </a:rPr>
              <a:t>・Occupation </a:t>
            </a:r>
            <a:r>
              <a:rPr lang="en-US">
                <a:ea typeface="游ゴシック" panose="02110004020202020204"/>
              </a:rPr>
              <a:t>23rd Canadian Prime Minister</a:t>
            </a:r>
          </a:p>
          <a:p>
            <a:pPr marL="0" indent="0">
              <a:buNone/>
            </a:pPr>
            <a:r>
              <a:rPr lang="en-US" b="1">
                <a:ea typeface="游ゴシック" panose="02110004020202020204"/>
              </a:rPr>
              <a:t>・Political </a:t>
            </a:r>
            <a:r>
              <a:rPr lang="en-US">
                <a:ea typeface="游ゴシック" panose="02110004020202020204"/>
              </a:rPr>
              <a:t>Liberal Party</a:t>
            </a:r>
          </a:p>
          <a:p>
            <a:pPr marL="0" indent="0">
              <a:buNone/>
            </a:pPr>
            <a:r>
              <a:rPr lang="en-US">
                <a:latin typeface="游ゴシック"/>
                <a:ea typeface="游ゴシック" panose="02110004020202020204"/>
              </a:rPr>
              <a:t>・</a:t>
            </a:r>
            <a:r>
              <a:rPr lang="en-US" b="1">
                <a:latin typeface="游ゴシック"/>
                <a:ea typeface="游ゴシック" panose="02110004020202020204"/>
              </a:rPr>
              <a:t>Birthday </a:t>
            </a:r>
            <a:r>
              <a:rPr lang="en-US">
                <a:latin typeface="游ゴシック"/>
                <a:ea typeface="游ゴシック" panose="02110004020202020204"/>
              </a:rPr>
              <a:t>1971 December 25th</a:t>
            </a:r>
          </a:p>
          <a:p>
            <a:pPr marL="0" indent="0">
              <a:buNone/>
            </a:pPr>
            <a:r>
              <a:rPr lang="en-US" b="1">
                <a:latin typeface="游ゴシック"/>
                <a:ea typeface="游ゴシック" panose="02110004020202020204"/>
              </a:rPr>
              <a:t>・Term  </a:t>
            </a:r>
            <a:r>
              <a:rPr lang="en-US">
                <a:latin typeface="游ゴシック"/>
                <a:ea typeface="游ゴシック" panose="02110004020202020204"/>
              </a:rPr>
              <a:t>2015 November 4th –2025 March 14th</a:t>
            </a:r>
            <a:endParaRPr lang="en-US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3625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92289-8471-F795-FF4A-D1588E6E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E30888-A5D4-49D6-F0C9-078BDB5A5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10B724-E300-76F0-B23B-A70D1F9A3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2BDC-A52D-62F8-B8D0-E51F61B7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  <a:ea typeface="游ゴシック Light"/>
              </a:rPr>
              <a:t>Introduction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4EE387C-88E9-2B2D-D7BA-2FC63155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208F-B353-5AE8-EA6C-B5C69E84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416" y="189934"/>
            <a:ext cx="7736525" cy="59870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sz="4800" b="1" i="1">
                <a:latin typeface="游ゴシック Light"/>
                <a:ea typeface="游ゴシック Light"/>
              </a:rPr>
              <a:t>Why Justin Trudeau?</a:t>
            </a:r>
            <a:endParaRPr lang="en-US" sz="4800" b="1" i="1">
              <a:ea typeface="游ゴシック"/>
            </a:endParaRPr>
          </a:p>
          <a:p>
            <a:pPr>
              <a:buNone/>
            </a:pPr>
            <a:endParaRPr lang="en-US" sz="4000" b="1" i="1">
              <a:latin typeface="游ゴシック Light"/>
              <a:ea typeface="游ゴシック Light"/>
            </a:endParaRPr>
          </a:p>
          <a:p>
            <a:pPr marL="0" indent="0">
              <a:buNone/>
            </a:pPr>
            <a:r>
              <a:rPr lang="en-US" sz="4000" b="1" i="1">
                <a:latin typeface="游ゴシック Light"/>
                <a:ea typeface="游ゴシック Light"/>
              </a:rPr>
              <a:t>1.</a:t>
            </a:r>
            <a:r>
              <a:rPr lang="en-US" sz="4000" i="1">
                <a:latin typeface="游ゴシック Light"/>
                <a:ea typeface="游ゴシック Light"/>
              </a:rPr>
              <a:t>He was Canada's Prime Ministers.</a:t>
            </a:r>
          </a:p>
          <a:p>
            <a:pPr marL="0" indent="0">
              <a:buNone/>
            </a:pPr>
            <a:r>
              <a:rPr lang="en-US" sz="4000" b="1" i="1">
                <a:latin typeface="游ゴシック Light"/>
                <a:ea typeface="游ゴシック Light"/>
              </a:rPr>
              <a:t>2.</a:t>
            </a:r>
            <a:r>
              <a:rPr lang="en-US" sz="4000" i="1">
                <a:latin typeface="游ゴシック Light"/>
                <a:ea typeface="游ゴシック Light"/>
              </a:rPr>
              <a:t>He was popular among young  people.</a:t>
            </a:r>
          </a:p>
          <a:p>
            <a:pPr marL="0" indent="0">
              <a:buNone/>
            </a:pPr>
            <a:r>
              <a:rPr lang="en-US" sz="4000" b="1" i="1">
                <a:latin typeface="游ゴシック Light"/>
                <a:ea typeface="游ゴシック Light"/>
              </a:rPr>
              <a:t>3.</a:t>
            </a:r>
            <a:r>
              <a:rPr lang="en-US" sz="4000" i="1">
                <a:latin typeface="游ゴシック Light"/>
                <a:ea typeface="游ゴシック Light"/>
              </a:rPr>
              <a:t>He had many experiences.</a:t>
            </a:r>
          </a:p>
          <a:p>
            <a:pPr marL="0" indent="0">
              <a:buNone/>
            </a:pPr>
            <a:endParaRPr lang="en-US" sz="4000" i="1">
              <a:latin typeface="游ゴシック Light"/>
              <a:ea typeface="游ゴシック Light"/>
            </a:endParaRPr>
          </a:p>
        </p:txBody>
      </p:sp>
    </p:spTree>
    <p:extLst>
      <p:ext uri="{BB962C8B-B14F-4D97-AF65-F5344CB8AC3E}">
        <p14:creationId xmlns:p14="http://schemas.microsoft.com/office/powerpoint/2010/main" val="77497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9CCAF31-B047-9FDB-C0DB-1021A632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ja-JP" sz="36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altLang="ja-JP" sz="36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Trudeau do</a:t>
            </a:r>
            <a:endParaRPr kumimoji="1" lang="en-US" altLang="ja-JP" sz="36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37D3C9-858A-706A-B84E-9A745BB7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163" y="434829"/>
            <a:ext cx="715302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ja-JP" sz="5400">
                <a:latin typeface="Calibri"/>
                <a:ea typeface="游ゴシック"/>
                <a:cs typeface="Calibri"/>
              </a:rPr>
              <a:t>Canadian Prime Minister</a:t>
            </a:r>
          </a:p>
          <a:p>
            <a:pPr marL="0"/>
            <a:endParaRPr lang="en-US" altLang="ja-JP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0F160-8997-9EF0-373B-A7AEA21FCA3E}"/>
              </a:ext>
            </a:extLst>
          </p:cNvPr>
          <p:cNvSpPr txBox="1"/>
          <p:nvPr/>
        </p:nvSpPr>
        <p:spPr>
          <a:xfrm>
            <a:off x="4957905" y="1714413"/>
            <a:ext cx="6534796" cy="51114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1. Gender balance </a:t>
            </a:r>
            <a:endParaRPr lang="en-US" sz="3200">
              <a:ea typeface="游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ea typeface="游ゴシック"/>
              </a:rPr>
              <a:t>　　</a:t>
            </a:r>
            <a:r>
              <a:rPr lang="en-US" sz="3200"/>
              <a:t>…promote cultural diversity.</a:t>
            </a:r>
            <a:endParaRPr lang="en-US" sz="3200">
              <a:ea typeface="游ゴシック" panose="0211000402020202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>
                <a:ea typeface="游ゴシック" panose="02110004020202020204"/>
              </a:rPr>
              <a:t>2. First nation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ea typeface="游ゴシック" panose="02110004020202020204"/>
              </a:rPr>
              <a:t>　　…worked for their rights.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>
                <a:ea typeface="游ゴシック"/>
              </a:rPr>
              <a:t>3. Immigrants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ea typeface="游ゴシック"/>
              </a:rPr>
              <a:t>　　…accept immigrants.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>
                <a:ea typeface="游ゴシック"/>
              </a:rPr>
              <a:t>4. Covid-19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ea typeface="游ゴシック"/>
              </a:rPr>
              <a:t>　　…response to the pandemic.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929BD-46A9-AAA9-A68E-09C09F62D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715" y="2695305"/>
            <a:ext cx="1863666" cy="26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171B-A2EB-E57F-1B7A-14364BFB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altLang="ja-JP" sz="3600" b="1" i="1">
                <a:solidFill>
                  <a:schemeClr val="tx2"/>
                </a:solidFill>
              </a:rPr>
              <a:t>Trudeau’s</a:t>
            </a:r>
            <a:br>
              <a:rPr lang="en-US" altLang="ja-JP" sz="3600" b="1" i="1">
                <a:solidFill>
                  <a:schemeClr val="tx2"/>
                </a:solidFill>
              </a:rPr>
            </a:br>
            <a:r>
              <a:rPr lang="en-US" altLang="ja-JP" sz="3600" b="1" i="1">
                <a:solidFill>
                  <a:schemeClr val="tx2"/>
                </a:solidFill>
              </a:rPr>
              <a:t>readership style</a:t>
            </a:r>
            <a:endParaRPr lang="en-US" sz="3600" b="1">
              <a:solidFill>
                <a:schemeClr val="tx2"/>
              </a:solidFill>
              <a:ea typeface="游ゴシック Light"/>
            </a:endParaRP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42CB1C40-462C-D4F0-B4DD-C868132F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2415756"/>
            <a:ext cx="6011764" cy="3639289"/>
          </a:xfrm>
        </p:spPr>
        <p:txBody>
          <a:bodyPr anchor="ctr">
            <a:normAutofit/>
          </a:bodyPr>
          <a:lstStyle/>
          <a:p>
            <a:r>
              <a:rPr lang="en-US" altLang="ja-JP" sz="1700" b="1">
                <a:solidFill>
                  <a:schemeClr val="tx2"/>
                </a:solidFill>
              </a:rPr>
              <a:t>Charismatic Communication</a:t>
            </a:r>
            <a:endParaRPr lang="en-US" altLang="ja-JP" sz="1700">
              <a:solidFill>
                <a:schemeClr val="tx2"/>
              </a:solidFill>
            </a:endParaRPr>
          </a:p>
          <a:p>
            <a:pPr lvl="1"/>
            <a:r>
              <a:rPr kumimoji="1" lang="en-US" sz="1700">
                <a:solidFill>
                  <a:schemeClr val="tx2"/>
                </a:solidFill>
              </a:rPr>
              <a:t>Sociable, warm and persuasive</a:t>
            </a:r>
          </a:p>
          <a:p>
            <a:pPr lvl="2"/>
            <a:r>
              <a:rPr lang="en-US" altLang="ja-JP" sz="1700">
                <a:solidFill>
                  <a:schemeClr val="tx2"/>
                </a:solidFill>
              </a:rPr>
              <a:t>Outgoing personality makes him highly sociable and comfortable in public situation.</a:t>
            </a:r>
          </a:p>
          <a:p>
            <a:pPr lvl="2"/>
            <a:endParaRPr lang="en-US" altLang="ja-JP" sz="1700">
              <a:solidFill>
                <a:schemeClr val="tx2"/>
              </a:solidFill>
            </a:endParaRPr>
          </a:p>
          <a:p>
            <a:pPr lvl="2"/>
            <a:endParaRPr lang="en-US" altLang="ja-JP" sz="1700">
              <a:solidFill>
                <a:schemeClr val="tx2"/>
              </a:solidFill>
            </a:endParaRPr>
          </a:p>
          <a:p>
            <a:r>
              <a:rPr lang="en-US" altLang="ja-JP" sz="1700" b="1">
                <a:solidFill>
                  <a:schemeClr val="tx2"/>
                </a:solidFill>
              </a:rPr>
              <a:t>Focus on Consensus-Building Leadership</a:t>
            </a:r>
          </a:p>
          <a:p>
            <a:pPr lvl="1"/>
            <a:r>
              <a:rPr lang="en-US" altLang="ja-JP" sz="1700">
                <a:solidFill>
                  <a:schemeClr val="tx2"/>
                </a:solidFill>
              </a:rPr>
              <a:t>Prefers collaboration to conflict</a:t>
            </a:r>
            <a:endParaRPr lang="en-US" altLang="ja-JP" sz="1700" b="1">
              <a:solidFill>
                <a:schemeClr val="tx2"/>
              </a:solidFill>
            </a:endParaRPr>
          </a:p>
          <a:p>
            <a:pPr lvl="2"/>
            <a:r>
              <a:rPr lang="en-US" altLang="ja-JP" sz="1700">
                <a:solidFill>
                  <a:schemeClr val="tx2"/>
                </a:solidFill>
              </a:rPr>
              <a:t>He typically avoids direct conflict, instead trying to bring groups together through diplomatic negotiation.</a:t>
            </a:r>
          </a:p>
          <a:p>
            <a:pPr lvl="2"/>
            <a:endParaRPr lang="en-US" altLang="ja-JP" sz="1700">
              <a:solidFill>
                <a:schemeClr val="tx2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8" name="Graphic 117" descr="Body Builder">
            <a:extLst>
              <a:ext uri="{FF2B5EF4-FFF2-40B4-BE49-F238E27FC236}">
                <a16:creationId xmlns:a16="http://schemas.microsoft.com/office/drawing/2014/main" id="{193996C3-9B71-06C3-997E-70DD2CAEB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5131EF-9C18-37D2-16FD-6A5350E86BC2}"/>
              </a:ext>
            </a:extLst>
          </p:cNvPr>
          <p:cNvSpPr txBox="1"/>
          <p:nvPr/>
        </p:nvSpPr>
        <p:spPr>
          <a:xfrm>
            <a:off x="8070957" y="6543845"/>
            <a:ext cx="412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/>
              <a:t>Source: Khoury &amp; Immelman, 2021, Digital Commons</a:t>
            </a:r>
          </a:p>
        </p:txBody>
      </p:sp>
    </p:spTree>
    <p:extLst>
      <p:ext uri="{BB962C8B-B14F-4D97-AF65-F5344CB8AC3E}">
        <p14:creationId xmlns:p14="http://schemas.microsoft.com/office/powerpoint/2010/main" val="310050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C863E-4EB2-CD3A-450E-FBE8B27B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ea typeface="游ゴシック Light"/>
              </a:rPr>
              <a:t>What makes </a:t>
            </a:r>
            <a:r>
              <a:rPr lang="en-US" sz="4000" b="1" i="1">
                <a:solidFill>
                  <a:schemeClr val="tx2"/>
                </a:solidFill>
                <a:ea typeface="游ゴシック Light"/>
              </a:rPr>
              <a:t>Justin Trudeau </a:t>
            </a:r>
            <a:r>
              <a:rPr lang="en-US" sz="4000">
                <a:solidFill>
                  <a:schemeClr val="tx2"/>
                </a:solidFill>
                <a:ea typeface="游ゴシック Light"/>
              </a:rPr>
              <a:t>a good leader</a:t>
            </a:r>
            <a:endParaRPr kumimoji="1" lang="en-US" sz="4000">
              <a:solidFill>
                <a:schemeClr val="tx2"/>
              </a:solidFill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0C3F317-043B-8698-1D6D-707799165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897674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1680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6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コンテンツ プレースホルダー 15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A8716D6F-9D15-D23E-C9F7-8C06120BA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25750"/>
          <a:stretch>
            <a:fillRect/>
          </a:stretch>
        </p:blipFill>
        <p:spPr>
          <a:xfrm>
            <a:off x="6805031" y="1065276"/>
            <a:ext cx="4727445" cy="472744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A85277-D1BC-EA27-C9B9-37DCC37C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02F051-BD4A-A4EA-E3E0-069B147E2BAD}"/>
              </a:ext>
            </a:extLst>
          </p:cNvPr>
          <p:cNvSpPr txBox="1"/>
          <p:nvPr/>
        </p:nvSpPr>
        <p:spPr>
          <a:xfrm>
            <a:off x="131958" y="3672679"/>
            <a:ext cx="8095784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400" b="1">
              <a:solidFill>
                <a:schemeClr val="tx2"/>
              </a:solidFill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>
                <a:solidFill>
                  <a:schemeClr val="tx2"/>
                </a:solidFill>
              </a:rPr>
              <a:t>Father of Canadian!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>
                <a:solidFill>
                  <a:schemeClr val="tx2"/>
                </a:solidFill>
              </a:rPr>
              <a:t>He led Canada through critical challenges</a:t>
            </a:r>
            <a:endParaRPr kumimoji="1" lang="en-US" altLang="ja-JP" sz="2400" b="1">
              <a:solidFill>
                <a:schemeClr val="tx2"/>
              </a:solidFill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1">
                <a:solidFill>
                  <a:schemeClr val="tx2"/>
                </a:solidFill>
              </a:rPr>
              <a:t>Charismatic and Approachable Reader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400" b="1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9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スーツを着ている男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5F7F24AF-3121-489D-3123-A1BE3E81A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9242B48-0D61-EAF6-227A-615B3FDE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en-US" altLang="ja-JP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listing!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197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テーマ</vt:lpstr>
      <vt:lpstr>Justin Trudeau</vt:lpstr>
      <vt:lpstr>Introduction</vt:lpstr>
      <vt:lpstr>Introduction</vt:lpstr>
      <vt:lpstr>What did Trudeau do</vt:lpstr>
      <vt:lpstr>Trudeau’s readership style</vt:lpstr>
      <vt:lpstr>What makes Justin Trudeau a good leader</vt:lpstr>
      <vt:lpstr>Summary</vt:lpstr>
      <vt:lpstr>Thank you for listing!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AKIYOSHI YUMA</dc:creator>
  <cp:revision>1</cp:revision>
  <dcterms:created xsi:type="dcterms:W3CDTF">2025-11-18T23:45:54Z</dcterms:created>
  <dcterms:modified xsi:type="dcterms:W3CDTF">2025-11-28T17:42:36Z</dcterms:modified>
</cp:coreProperties>
</file>