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6" r:id="rId1"/>
  </p:sldMasterIdLst>
  <p:notesMasterIdLst>
    <p:notesMasterId r:id="rId12"/>
  </p:notesMasterIdLst>
  <p:sldIdLst>
    <p:sldId id="256" r:id="rId2"/>
    <p:sldId id="258" r:id="rId3"/>
    <p:sldId id="265" r:id="rId4"/>
    <p:sldId id="259" r:id="rId5"/>
    <p:sldId id="260" r:id="rId6"/>
    <p:sldId id="261" r:id="rId7"/>
    <p:sldId id="264" r:id="rId8"/>
    <p:sldId id="263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3AD309-4EF3-F44C-A054-474B371D6175}" v="51" dt="2025-11-07T21:07:15.945"/>
    <p1510:client id="{22DD98AA-9DEB-4C4C-9C50-03112FD0D593}" v="1365" dt="2025-11-07T03:50:28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38"/>
  </p:normalViewPr>
  <p:slideViewPr>
    <p:cSldViewPr snapToGrid="0">
      <p:cViewPr varScale="1">
        <p:scale>
          <a:sx n="113" d="100"/>
          <a:sy n="113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SUURA GENTA" userId="aedd1550-628b-408b-8aea-0c9fcb835613" providerId="ADAL" clId="{36F22E08-8100-454E-87C9-B45CB7E60823}"/>
    <pc:docChg chg="undo custSel addSld modSld">
      <pc:chgData name="MATSUURA GENTA" userId="aedd1550-628b-408b-8aea-0c9fcb835613" providerId="ADAL" clId="{36F22E08-8100-454E-87C9-B45CB7E60823}" dt="2025-11-07T03:50:28.233" v="1362"/>
      <pc:docMkLst>
        <pc:docMk/>
      </pc:docMkLst>
      <pc:sldChg chg="modTransition">
        <pc:chgData name="MATSUURA GENTA" userId="aedd1550-628b-408b-8aea-0c9fcb835613" providerId="ADAL" clId="{36F22E08-8100-454E-87C9-B45CB7E60823}" dt="2025-11-03T23:01:03.710" v="1249"/>
        <pc:sldMkLst>
          <pc:docMk/>
          <pc:sldMk cId="1807816605" sldId="256"/>
        </pc:sldMkLst>
      </pc:sldChg>
      <pc:sldChg chg="modSp mod">
        <pc:chgData name="MATSUURA GENTA" userId="aedd1550-628b-408b-8aea-0c9fcb835613" providerId="ADAL" clId="{36F22E08-8100-454E-87C9-B45CB7E60823}" dt="2025-11-03T22:14:07.305" v="1200" actId="20577"/>
        <pc:sldMkLst>
          <pc:docMk/>
          <pc:sldMk cId="4111926745" sldId="258"/>
        </pc:sldMkLst>
        <pc:spChg chg="mod">
          <ac:chgData name="MATSUURA GENTA" userId="aedd1550-628b-408b-8aea-0c9fcb835613" providerId="ADAL" clId="{36F22E08-8100-454E-87C9-B45CB7E60823}" dt="2025-11-03T22:14:07.305" v="1200" actId="20577"/>
          <ac:spMkLst>
            <pc:docMk/>
            <pc:sldMk cId="4111926745" sldId="258"/>
            <ac:spMk id="3" creationId="{AA3817AD-916F-F9BA-CE2A-0B1634C32181}"/>
          </ac:spMkLst>
        </pc:spChg>
      </pc:sldChg>
      <pc:sldChg chg="addSp delSp modSp mod setBg modAnim setClrOvrMap">
        <pc:chgData name="MATSUURA GENTA" userId="aedd1550-628b-408b-8aea-0c9fcb835613" providerId="ADAL" clId="{36F22E08-8100-454E-87C9-B45CB7E60823}" dt="2025-11-07T03:50:28.233" v="1362"/>
        <pc:sldMkLst>
          <pc:docMk/>
          <pc:sldMk cId="913877115" sldId="260"/>
        </pc:sldMkLst>
        <pc:spChg chg="mod">
          <ac:chgData name="MATSUURA GENTA" userId="aedd1550-628b-408b-8aea-0c9fcb835613" providerId="ADAL" clId="{36F22E08-8100-454E-87C9-B45CB7E60823}" dt="2025-11-03T23:11:50.618" v="1294" actId="20577"/>
          <ac:spMkLst>
            <pc:docMk/>
            <pc:sldMk cId="913877115" sldId="260"/>
            <ac:spMk id="2" creationId="{AF8F958F-3EA2-1258-EE8A-1B4D4FDF6120}"/>
          </ac:spMkLst>
        </pc:spChg>
        <pc:spChg chg="add">
          <ac:chgData name="MATSUURA GENTA" userId="aedd1550-628b-408b-8aea-0c9fcb835613" providerId="ADAL" clId="{36F22E08-8100-454E-87C9-B45CB7E60823}" dt="2025-11-03T21:32:17.504" v="394" actId="26606"/>
          <ac:spMkLst>
            <pc:docMk/>
            <pc:sldMk cId="913877115" sldId="260"/>
            <ac:spMk id="79" creationId="{923E8915-D2AA-4327-A45A-972C3CA9574B}"/>
          </ac:spMkLst>
        </pc:spChg>
        <pc:spChg chg="add">
          <ac:chgData name="MATSUURA GENTA" userId="aedd1550-628b-408b-8aea-0c9fcb835613" providerId="ADAL" clId="{36F22E08-8100-454E-87C9-B45CB7E60823}" dt="2025-11-03T21:32:17.504" v="394" actId="26606"/>
          <ac:spMkLst>
            <pc:docMk/>
            <pc:sldMk cId="913877115" sldId="260"/>
            <ac:spMk id="80" creationId="{8302FC3C-9804-4950-B721-5FD704BA6065}"/>
          </ac:spMkLst>
        </pc:spChg>
        <pc:spChg chg="add">
          <ac:chgData name="MATSUURA GENTA" userId="aedd1550-628b-408b-8aea-0c9fcb835613" providerId="ADAL" clId="{36F22E08-8100-454E-87C9-B45CB7E60823}" dt="2025-11-03T21:32:17.504" v="394" actId="26606"/>
          <ac:spMkLst>
            <pc:docMk/>
            <pc:sldMk cId="913877115" sldId="260"/>
            <ac:spMk id="83" creationId="{F3798573-F27B-47EB-8EA4-7EE34954C2D6}"/>
          </ac:spMkLst>
        </pc:spChg>
        <pc:spChg chg="add mod">
          <ac:chgData name="MATSUURA GENTA" userId="aedd1550-628b-408b-8aea-0c9fcb835613" providerId="ADAL" clId="{36F22E08-8100-454E-87C9-B45CB7E60823}" dt="2025-11-03T23:17:08.268" v="1353" actId="5793"/>
          <ac:spMkLst>
            <pc:docMk/>
            <pc:sldMk cId="913877115" sldId="260"/>
            <ac:spMk id="84" creationId="{07FB77AA-7F5A-F94C-13F7-AAC587442B88}"/>
          </ac:spMkLst>
        </pc:spChg>
        <pc:picChg chg="add">
          <ac:chgData name="MATSUURA GENTA" userId="aedd1550-628b-408b-8aea-0c9fcb835613" providerId="ADAL" clId="{36F22E08-8100-454E-87C9-B45CB7E60823}" dt="2025-11-03T21:32:17.504" v="394" actId="26606"/>
          <ac:picMkLst>
            <pc:docMk/>
            <pc:sldMk cId="913877115" sldId="260"/>
            <ac:picMk id="82" creationId="{3BC6EBB2-9BDC-4075-BA6B-43A9FBF9C86C}"/>
          </ac:picMkLst>
        </pc:picChg>
        <pc:cxnChg chg="add">
          <ac:chgData name="MATSUURA GENTA" userId="aedd1550-628b-408b-8aea-0c9fcb835613" providerId="ADAL" clId="{36F22E08-8100-454E-87C9-B45CB7E60823}" dt="2025-11-03T21:32:17.504" v="394" actId="26606"/>
          <ac:cxnSpMkLst>
            <pc:docMk/>
            <pc:sldMk cId="913877115" sldId="260"/>
            <ac:cxnSpMk id="81" creationId="{6B9695BD-ECF6-49CA-8877-8C493193C65D}"/>
          </ac:cxnSpMkLst>
        </pc:cxnChg>
      </pc:sldChg>
      <pc:sldChg chg="modAnim">
        <pc:chgData name="MATSUURA GENTA" userId="aedd1550-628b-408b-8aea-0c9fcb835613" providerId="ADAL" clId="{36F22E08-8100-454E-87C9-B45CB7E60823}" dt="2025-11-03T22:58:45.986" v="1248"/>
        <pc:sldMkLst>
          <pc:docMk/>
          <pc:sldMk cId="3727265249" sldId="263"/>
        </pc:sldMkLst>
      </pc:sldChg>
      <pc:sldChg chg="addSp modSp new mod setBg modAnim">
        <pc:chgData name="MATSUURA GENTA" userId="aedd1550-628b-408b-8aea-0c9fcb835613" providerId="ADAL" clId="{36F22E08-8100-454E-87C9-B45CB7E60823}" dt="2025-11-03T23:26:50.007" v="1354" actId="20577"/>
        <pc:sldMkLst>
          <pc:docMk/>
          <pc:sldMk cId="3117497915" sldId="266"/>
        </pc:sldMkLst>
        <pc:spChg chg="mod">
          <ac:chgData name="MATSUURA GENTA" userId="aedd1550-628b-408b-8aea-0c9fcb835613" providerId="ADAL" clId="{36F22E08-8100-454E-87C9-B45CB7E60823}" dt="2025-11-03T22:12:05.650" v="1178" actId="26606"/>
          <ac:spMkLst>
            <pc:docMk/>
            <pc:sldMk cId="3117497915" sldId="266"/>
            <ac:spMk id="2" creationId="{8AFF9944-7BD9-F47B-2007-99C20F001445}"/>
          </ac:spMkLst>
        </pc:spChg>
        <pc:spChg chg="mod">
          <ac:chgData name="MATSUURA GENTA" userId="aedd1550-628b-408b-8aea-0c9fcb835613" providerId="ADAL" clId="{36F22E08-8100-454E-87C9-B45CB7E60823}" dt="2025-11-03T23:26:50.007" v="1354" actId="20577"/>
          <ac:spMkLst>
            <pc:docMk/>
            <pc:sldMk cId="3117497915" sldId="266"/>
            <ac:spMk id="3" creationId="{79C2CD10-4CAE-B7E1-B8A2-585458E28057}"/>
          </ac:spMkLst>
        </pc:spChg>
        <pc:spChg chg="add">
          <ac:chgData name="MATSUURA GENTA" userId="aedd1550-628b-408b-8aea-0c9fcb835613" providerId="ADAL" clId="{36F22E08-8100-454E-87C9-B45CB7E60823}" dt="2025-11-03T22:12:05.650" v="1178" actId="26606"/>
          <ac:spMkLst>
            <pc:docMk/>
            <pc:sldMk cId="3117497915" sldId="266"/>
            <ac:spMk id="8" creationId="{923E8915-D2AA-4327-A45A-972C3CA9574B}"/>
          </ac:spMkLst>
        </pc:spChg>
        <pc:spChg chg="add">
          <ac:chgData name="MATSUURA GENTA" userId="aedd1550-628b-408b-8aea-0c9fcb835613" providerId="ADAL" clId="{36F22E08-8100-454E-87C9-B45CB7E60823}" dt="2025-11-03T22:12:05.650" v="1178" actId="26606"/>
          <ac:spMkLst>
            <pc:docMk/>
            <pc:sldMk cId="3117497915" sldId="266"/>
            <ac:spMk id="10" creationId="{8302FC3C-9804-4950-B721-5FD704BA6065}"/>
          </ac:spMkLst>
        </pc:spChg>
        <pc:spChg chg="add">
          <ac:chgData name="MATSUURA GENTA" userId="aedd1550-628b-408b-8aea-0c9fcb835613" providerId="ADAL" clId="{36F22E08-8100-454E-87C9-B45CB7E60823}" dt="2025-11-03T22:12:05.650" v="1178" actId="26606"/>
          <ac:spMkLst>
            <pc:docMk/>
            <pc:sldMk cId="3117497915" sldId="266"/>
            <ac:spMk id="16" creationId="{F3798573-F27B-47EB-8EA4-7EE34954C2D6}"/>
          </ac:spMkLst>
        </pc:spChg>
        <pc:picChg chg="add">
          <ac:chgData name="MATSUURA GENTA" userId="aedd1550-628b-408b-8aea-0c9fcb835613" providerId="ADAL" clId="{36F22E08-8100-454E-87C9-B45CB7E60823}" dt="2025-11-03T22:12:05.650" v="1178" actId="26606"/>
          <ac:picMkLst>
            <pc:docMk/>
            <pc:sldMk cId="3117497915" sldId="266"/>
            <ac:picMk id="14" creationId="{3BC6EBB2-9BDC-4075-BA6B-43A9FBF9C86C}"/>
          </ac:picMkLst>
        </pc:picChg>
        <pc:cxnChg chg="add">
          <ac:chgData name="MATSUURA GENTA" userId="aedd1550-628b-408b-8aea-0c9fcb835613" providerId="ADAL" clId="{36F22E08-8100-454E-87C9-B45CB7E60823}" dt="2025-11-03T22:12:05.650" v="1178" actId="26606"/>
          <ac:cxnSpMkLst>
            <pc:docMk/>
            <pc:sldMk cId="3117497915" sldId="266"/>
            <ac:cxnSpMk id="12" creationId="{6B9695BD-ECF6-49CA-8877-8C493193C65D}"/>
          </ac:cxnSpMkLst>
        </pc:cxnChg>
      </pc:sldChg>
    </pc:docChg>
  </pc:docChgLst>
  <pc:docChgLst>
    <pc:chgData name="KAWAGUCHI SHINJI" userId="S::g2446781@cc.kyoto-su.ac.jp::484c4780-372d-4972-b1a4-423df0f5cc02" providerId="AD" clId="Web-{AE317E37-5E46-FD8E-50F5-D09017A8B0F1}"/>
    <pc:docChg chg="modSld">
      <pc:chgData name="KAWAGUCHI SHINJI" userId="S::g2446781@cc.kyoto-su.ac.jp::484c4780-372d-4972-b1a4-423df0f5cc02" providerId="AD" clId="Web-{AE317E37-5E46-FD8E-50F5-D09017A8B0F1}" dt="2025-11-03T23:15:40.411" v="66" actId="20577"/>
      <pc:docMkLst>
        <pc:docMk/>
      </pc:docMkLst>
      <pc:sldChg chg="modSp addAnim delAnim modAnim">
        <pc:chgData name="KAWAGUCHI SHINJI" userId="S::g2446781@cc.kyoto-su.ac.jp::484c4780-372d-4972-b1a4-423df0f5cc02" providerId="AD" clId="Web-{AE317E37-5E46-FD8E-50F5-D09017A8B0F1}" dt="2025-11-03T23:11:56.580" v="53" actId="14100"/>
        <pc:sldMkLst>
          <pc:docMk/>
          <pc:sldMk cId="3458777793" sldId="259"/>
        </pc:sldMkLst>
        <pc:spChg chg="mod">
          <ac:chgData name="KAWAGUCHI SHINJI" userId="S::g2446781@cc.kyoto-su.ac.jp::484c4780-372d-4972-b1a4-423df0f5cc02" providerId="AD" clId="Web-{AE317E37-5E46-FD8E-50F5-D09017A8B0F1}" dt="2025-11-03T23:11:56.580" v="53" actId="14100"/>
          <ac:spMkLst>
            <pc:docMk/>
            <pc:sldMk cId="3458777793" sldId="259"/>
            <ac:spMk id="2" creationId="{1CD71260-0AD6-CEA1-B7E0-61217E4F910F}"/>
          </ac:spMkLst>
        </pc:spChg>
      </pc:sldChg>
      <pc:sldChg chg="modSp">
        <pc:chgData name="KAWAGUCHI SHINJI" userId="S::g2446781@cc.kyoto-su.ac.jp::484c4780-372d-4972-b1a4-423df0f5cc02" providerId="AD" clId="Web-{AE317E37-5E46-FD8E-50F5-D09017A8B0F1}" dt="2025-11-03T23:15:40.411" v="66" actId="20577"/>
        <pc:sldMkLst>
          <pc:docMk/>
          <pc:sldMk cId="3727265249" sldId="263"/>
        </pc:sldMkLst>
        <pc:spChg chg="mod">
          <ac:chgData name="KAWAGUCHI SHINJI" userId="S::g2446781@cc.kyoto-su.ac.jp::484c4780-372d-4972-b1a4-423df0f5cc02" providerId="AD" clId="Web-{AE317E37-5E46-FD8E-50F5-D09017A8B0F1}" dt="2025-11-03T23:12:54.049" v="64" actId="20577"/>
          <ac:spMkLst>
            <pc:docMk/>
            <pc:sldMk cId="3727265249" sldId="263"/>
            <ac:spMk id="2" creationId="{192B14DA-5DA8-5D12-632A-8125CA071B65}"/>
          </ac:spMkLst>
        </pc:spChg>
        <pc:spChg chg="mod">
          <ac:chgData name="KAWAGUCHI SHINJI" userId="S::g2446781@cc.kyoto-su.ac.jp::484c4780-372d-4972-b1a4-423df0f5cc02" providerId="AD" clId="Web-{AE317E37-5E46-FD8E-50F5-D09017A8B0F1}" dt="2025-11-03T23:15:40.411" v="66" actId="20577"/>
          <ac:spMkLst>
            <pc:docMk/>
            <pc:sldMk cId="3727265249" sldId="263"/>
            <ac:spMk id="3" creationId="{C22E418A-7E36-5FAB-9A47-F5163B219351}"/>
          </ac:spMkLst>
        </pc:spChg>
      </pc:sldChg>
    </pc:docChg>
  </pc:docChgLst>
  <pc:docChgLst>
    <pc:chgData name="KAWAGUCHI SHINJI" userId="S::g2446781@cc.kyoto-su.ac.jp::484c4780-372d-4972-b1a4-423df0f5cc02" providerId="AD" clId="Web-{E84C0D10-6BB4-194B-7075-6B9933F67806}"/>
    <pc:docChg chg="modSld">
      <pc:chgData name="KAWAGUCHI SHINJI" userId="S::g2446781@cc.kyoto-su.ac.jp::484c4780-372d-4972-b1a4-423df0f5cc02" providerId="AD" clId="Web-{E84C0D10-6BB4-194B-7075-6B9933F67806}" dt="2025-11-03T22:50:01.249" v="1119"/>
      <pc:docMkLst>
        <pc:docMk/>
      </pc:docMkLst>
      <pc:sldChg chg="addSp delSp modSp mod setBg addAnim setClrOvrMap">
        <pc:chgData name="KAWAGUCHI SHINJI" userId="S::g2446781@cc.kyoto-su.ac.jp::484c4780-372d-4972-b1a4-423df0f5cc02" providerId="AD" clId="Web-{E84C0D10-6BB4-194B-7075-6B9933F67806}" dt="2025-11-03T22:50:01.249" v="1119"/>
        <pc:sldMkLst>
          <pc:docMk/>
          <pc:sldMk cId="3458777793" sldId="259"/>
        </pc:sldMkLst>
        <pc:spChg chg="mod">
          <ac:chgData name="KAWAGUCHI SHINJI" userId="S::g2446781@cc.kyoto-su.ac.jp::484c4780-372d-4972-b1a4-423df0f5cc02" providerId="AD" clId="Web-{E84C0D10-6BB4-194B-7075-6B9933F67806}" dt="2025-11-03T21:35:40.843" v="361"/>
          <ac:spMkLst>
            <pc:docMk/>
            <pc:sldMk cId="3458777793" sldId="259"/>
            <ac:spMk id="2" creationId="{1CD71260-0AD6-CEA1-B7E0-61217E4F910F}"/>
          </ac:spMkLst>
        </pc:spChg>
        <pc:spChg chg="add mod">
          <ac:chgData name="KAWAGUCHI SHINJI" userId="S::g2446781@cc.kyoto-su.ac.jp::484c4780-372d-4972-b1a4-423df0f5cc02" providerId="AD" clId="Web-{E84C0D10-6BB4-194B-7075-6B9933F67806}" dt="2025-11-03T22:00:56.158" v="768" actId="1076"/>
          <ac:spMkLst>
            <pc:docMk/>
            <pc:sldMk cId="3458777793" sldId="259"/>
            <ac:spMk id="64" creationId="{D305A150-228A-2828-3ED2-AEE33AE712B5}"/>
          </ac:spMkLst>
        </pc:spChg>
        <pc:spChg chg="add">
          <ac:chgData name="KAWAGUCHI SHINJI" userId="S::g2446781@cc.kyoto-su.ac.jp::484c4780-372d-4972-b1a4-423df0f5cc02" providerId="AD" clId="Web-{E84C0D10-6BB4-194B-7075-6B9933F67806}" dt="2025-11-03T21:35:40.843" v="361"/>
          <ac:spMkLst>
            <pc:docMk/>
            <pc:sldMk cId="3458777793" sldId="259"/>
            <ac:spMk id="69" creationId="{923E8915-D2AA-4327-A45A-972C3CA9574B}"/>
          </ac:spMkLst>
        </pc:spChg>
        <pc:spChg chg="add">
          <ac:chgData name="KAWAGUCHI SHINJI" userId="S::g2446781@cc.kyoto-su.ac.jp::484c4780-372d-4972-b1a4-423df0f5cc02" providerId="AD" clId="Web-{E84C0D10-6BB4-194B-7075-6B9933F67806}" dt="2025-11-03T21:35:40.843" v="361"/>
          <ac:spMkLst>
            <pc:docMk/>
            <pc:sldMk cId="3458777793" sldId="259"/>
            <ac:spMk id="71" creationId="{8302FC3C-9804-4950-B721-5FD704BA6065}"/>
          </ac:spMkLst>
        </pc:spChg>
        <pc:spChg chg="add">
          <ac:chgData name="KAWAGUCHI SHINJI" userId="S::g2446781@cc.kyoto-su.ac.jp::484c4780-372d-4972-b1a4-423df0f5cc02" providerId="AD" clId="Web-{E84C0D10-6BB4-194B-7075-6B9933F67806}" dt="2025-11-03T21:35:40.843" v="361"/>
          <ac:spMkLst>
            <pc:docMk/>
            <pc:sldMk cId="3458777793" sldId="259"/>
            <ac:spMk id="77" creationId="{F3798573-F27B-47EB-8EA4-7EE34954C2D6}"/>
          </ac:spMkLst>
        </pc:spChg>
        <pc:picChg chg="add">
          <ac:chgData name="KAWAGUCHI SHINJI" userId="S::g2446781@cc.kyoto-su.ac.jp::484c4780-372d-4972-b1a4-423df0f5cc02" providerId="AD" clId="Web-{E84C0D10-6BB4-194B-7075-6B9933F67806}" dt="2025-11-03T21:35:40.843" v="361"/>
          <ac:picMkLst>
            <pc:docMk/>
            <pc:sldMk cId="3458777793" sldId="259"/>
            <ac:picMk id="75" creationId="{3BC6EBB2-9BDC-4075-BA6B-43A9FBF9C86C}"/>
          </ac:picMkLst>
        </pc:picChg>
      </pc:sldChg>
      <pc:sldChg chg="modSp">
        <pc:chgData name="KAWAGUCHI SHINJI" userId="S::g2446781@cc.kyoto-su.ac.jp::484c4780-372d-4972-b1a4-423df0f5cc02" providerId="AD" clId="Web-{E84C0D10-6BB4-194B-7075-6B9933F67806}" dt="2025-11-03T22:43:51.634" v="1118" actId="20577"/>
        <pc:sldMkLst>
          <pc:docMk/>
          <pc:sldMk cId="3727265249" sldId="263"/>
        </pc:sldMkLst>
        <pc:spChg chg="mod">
          <ac:chgData name="KAWAGUCHI SHINJI" userId="S::g2446781@cc.kyoto-su.ac.jp::484c4780-372d-4972-b1a4-423df0f5cc02" providerId="AD" clId="Web-{E84C0D10-6BB4-194B-7075-6B9933F67806}" dt="2025-11-03T22:43:51.634" v="1118" actId="20577"/>
          <ac:spMkLst>
            <pc:docMk/>
            <pc:sldMk cId="3727265249" sldId="263"/>
            <ac:spMk id="3" creationId="{C22E418A-7E36-5FAB-9A47-F5163B219351}"/>
          </ac:spMkLst>
        </pc:spChg>
      </pc:sldChg>
    </pc:docChg>
  </pc:docChgLst>
  <pc:docChgLst>
    <pc:chgData name="AKIYOSHI YUMA" userId="7c60e0a3-496e-4ee6-9c76-c3afa12eb38b" providerId="ADAL" clId="{AA4EFA30-F8B9-5834-BB84-809BD712321B}"/>
    <pc:docChg chg="undo custSel addSld delSld modSld modMainMaster">
      <pc:chgData name="AKIYOSHI YUMA" userId="7c60e0a3-496e-4ee6-9c76-c3afa12eb38b" providerId="ADAL" clId="{AA4EFA30-F8B9-5834-BB84-809BD712321B}" dt="2025-11-07T22:38:44.338" v="2562" actId="20577"/>
      <pc:docMkLst>
        <pc:docMk/>
      </pc:docMkLst>
      <pc:sldChg chg="addSp delSp modSp mod modTransition">
        <pc:chgData name="AKIYOSHI YUMA" userId="7c60e0a3-496e-4ee6-9c76-c3afa12eb38b" providerId="ADAL" clId="{AA4EFA30-F8B9-5834-BB84-809BD712321B}" dt="2025-11-07T22:38:44.338" v="2562" actId="20577"/>
        <pc:sldMkLst>
          <pc:docMk/>
          <pc:sldMk cId="1807816605" sldId="256"/>
        </pc:sldMkLst>
        <pc:spChg chg="mod">
          <ac:chgData name="AKIYOSHI YUMA" userId="7c60e0a3-496e-4ee6-9c76-c3afa12eb38b" providerId="ADAL" clId="{AA4EFA30-F8B9-5834-BB84-809BD712321B}" dt="2025-11-07T22:38:44.338" v="2562" actId="20577"/>
          <ac:spMkLst>
            <pc:docMk/>
            <pc:sldMk cId="1807816605" sldId="256"/>
            <ac:spMk id="2" creationId="{E2564572-03B8-0368-2FAD-455CE3E5672F}"/>
          </ac:spMkLst>
        </pc:spChg>
        <pc:spChg chg="mod">
          <ac:chgData name="AKIYOSHI YUMA" userId="7c60e0a3-496e-4ee6-9c76-c3afa12eb38b" providerId="ADAL" clId="{AA4EFA30-F8B9-5834-BB84-809BD712321B}" dt="2025-10-27T17:54:40.442" v="153" actId="26606"/>
          <ac:spMkLst>
            <pc:docMk/>
            <pc:sldMk cId="1807816605" sldId="256"/>
            <ac:spMk id="3" creationId="{CD26E431-A7B6-D198-82AF-A1B2E0EF5074}"/>
          </ac:spMkLst>
        </pc:spChg>
        <pc:spChg chg="add">
          <ac:chgData name="AKIYOSHI YUMA" userId="7c60e0a3-496e-4ee6-9c76-c3afa12eb38b" providerId="ADAL" clId="{AA4EFA30-F8B9-5834-BB84-809BD712321B}" dt="2025-10-27T17:54:40.442" v="153" actId="26606"/>
          <ac:spMkLst>
            <pc:docMk/>
            <pc:sldMk cId="1807816605" sldId="256"/>
            <ac:spMk id="6" creationId="{A4322390-8B58-46BE-88EB-D9FD30C08743}"/>
          </ac:spMkLst>
        </pc:spChg>
        <pc:picChg chg="mod">
          <ac:chgData name="AKIYOSHI YUMA" userId="7c60e0a3-496e-4ee6-9c76-c3afa12eb38b" providerId="ADAL" clId="{AA4EFA30-F8B9-5834-BB84-809BD712321B}" dt="2025-10-27T17:54:40.442" v="153" actId="26606"/>
          <ac:picMkLst>
            <pc:docMk/>
            <pc:sldMk cId="1807816605" sldId="256"/>
            <ac:picMk id="4" creationId="{7B4C2FFE-8B2E-55E4-EDBE-AF795C7B8141}"/>
          </ac:picMkLst>
        </pc:picChg>
      </pc:sldChg>
      <pc:sldChg chg="addSp delSp modSp new mod modTransition setBg modAnim">
        <pc:chgData name="AKIYOSHI YUMA" userId="7c60e0a3-496e-4ee6-9c76-c3afa12eb38b" providerId="ADAL" clId="{AA4EFA30-F8B9-5834-BB84-809BD712321B}" dt="2025-11-03T23:09:16.036" v="2475" actId="20577"/>
        <pc:sldMkLst>
          <pc:docMk/>
          <pc:sldMk cId="4111926745" sldId="258"/>
        </pc:sldMkLst>
        <pc:spChg chg="mod ord">
          <ac:chgData name="AKIYOSHI YUMA" userId="7c60e0a3-496e-4ee6-9c76-c3afa12eb38b" providerId="ADAL" clId="{AA4EFA30-F8B9-5834-BB84-809BD712321B}" dt="2025-11-03T23:08:16.661" v="2467" actId="26606"/>
          <ac:spMkLst>
            <pc:docMk/>
            <pc:sldMk cId="4111926745" sldId="258"/>
            <ac:spMk id="2" creationId="{62D8811E-1E21-3777-DB18-313609DC44C2}"/>
          </ac:spMkLst>
        </pc:spChg>
        <pc:spChg chg="mod">
          <ac:chgData name="AKIYOSHI YUMA" userId="7c60e0a3-496e-4ee6-9c76-c3afa12eb38b" providerId="ADAL" clId="{AA4EFA30-F8B9-5834-BB84-809BD712321B}" dt="2025-11-03T23:09:16.036" v="2475" actId="20577"/>
          <ac:spMkLst>
            <pc:docMk/>
            <pc:sldMk cId="4111926745" sldId="258"/>
            <ac:spMk id="3" creationId="{AA3817AD-916F-F9BA-CE2A-0B1634C32181}"/>
          </ac:spMkLst>
        </pc:spChg>
        <pc:spChg chg="add del">
          <ac:chgData name="AKIYOSHI YUMA" userId="7c60e0a3-496e-4ee6-9c76-c3afa12eb38b" providerId="ADAL" clId="{AA4EFA30-F8B9-5834-BB84-809BD712321B}" dt="2025-11-03T23:08:16.661" v="2467" actId="26606"/>
          <ac:spMkLst>
            <pc:docMk/>
            <pc:sldMk cId="4111926745" sldId="258"/>
            <ac:spMk id="25" creationId="{29787B81-C7DF-412B-A405-EF4454012DEE}"/>
          </ac:spMkLst>
        </pc:spChg>
        <pc:picChg chg="add mod">
          <ac:chgData name="AKIYOSHI YUMA" userId="7c60e0a3-496e-4ee6-9c76-c3afa12eb38b" providerId="ADAL" clId="{AA4EFA30-F8B9-5834-BB84-809BD712321B}" dt="2025-11-03T23:09:03.047" v="2470" actId="1076"/>
          <ac:picMkLst>
            <pc:docMk/>
            <pc:sldMk cId="4111926745" sldId="258"/>
            <ac:picMk id="5" creationId="{9DD4F864-1781-47C2-EC98-34A989B51AB4}"/>
          </ac:picMkLst>
        </pc:picChg>
      </pc:sldChg>
      <pc:sldChg chg="modSp mod modTransition modAnim">
        <pc:chgData name="AKIYOSHI YUMA" userId="7c60e0a3-496e-4ee6-9c76-c3afa12eb38b" providerId="ADAL" clId="{AA4EFA30-F8B9-5834-BB84-809BD712321B}" dt="2025-11-07T21:05:47.828" v="2537"/>
        <pc:sldMkLst>
          <pc:docMk/>
          <pc:sldMk cId="3458777793" sldId="259"/>
        </pc:sldMkLst>
        <pc:spChg chg="mod">
          <ac:chgData name="AKIYOSHI YUMA" userId="7c60e0a3-496e-4ee6-9c76-c3afa12eb38b" providerId="ADAL" clId="{AA4EFA30-F8B9-5834-BB84-809BD712321B}" dt="2025-11-03T21:27:09.607" v="1313" actId="20577"/>
          <ac:spMkLst>
            <pc:docMk/>
            <pc:sldMk cId="3458777793" sldId="259"/>
            <ac:spMk id="2" creationId="{1CD71260-0AD6-CEA1-B7E0-61217E4F910F}"/>
          </ac:spMkLst>
        </pc:spChg>
      </pc:sldChg>
      <pc:sldChg chg="modSp new mod modTransition">
        <pc:chgData name="AKIYOSHI YUMA" userId="7c60e0a3-496e-4ee6-9c76-c3afa12eb38b" providerId="ADAL" clId="{AA4EFA30-F8B9-5834-BB84-809BD712321B}" dt="2025-11-03T22:02:35.278" v="2112"/>
        <pc:sldMkLst>
          <pc:docMk/>
          <pc:sldMk cId="913877115" sldId="260"/>
        </pc:sldMkLst>
        <pc:spChg chg="mod">
          <ac:chgData name="AKIYOSHI YUMA" userId="7c60e0a3-496e-4ee6-9c76-c3afa12eb38b" providerId="ADAL" clId="{AA4EFA30-F8B9-5834-BB84-809BD712321B}" dt="2025-11-03T21:27:03.330" v="1311" actId="20577"/>
          <ac:spMkLst>
            <pc:docMk/>
            <pc:sldMk cId="913877115" sldId="260"/>
            <ac:spMk id="2" creationId="{AF8F958F-3EA2-1258-EE8A-1B4D4FDF6120}"/>
          </ac:spMkLst>
        </pc:spChg>
      </pc:sldChg>
      <pc:sldChg chg="addSp delSp modSp new mod modTransition setBg modAnim">
        <pc:chgData name="AKIYOSHI YUMA" userId="7c60e0a3-496e-4ee6-9c76-c3afa12eb38b" providerId="ADAL" clId="{AA4EFA30-F8B9-5834-BB84-809BD712321B}" dt="2025-11-03T23:14:15.580" v="2492" actId="14100"/>
        <pc:sldMkLst>
          <pc:docMk/>
          <pc:sldMk cId="4049918499" sldId="261"/>
        </pc:sldMkLst>
        <pc:spChg chg="mod">
          <ac:chgData name="AKIYOSHI YUMA" userId="7c60e0a3-496e-4ee6-9c76-c3afa12eb38b" providerId="ADAL" clId="{AA4EFA30-F8B9-5834-BB84-809BD712321B}" dt="2025-11-03T23:14:15.580" v="2492" actId="14100"/>
          <ac:spMkLst>
            <pc:docMk/>
            <pc:sldMk cId="4049918499" sldId="261"/>
            <ac:spMk id="2" creationId="{A2D81A11-8193-6125-A90E-EE59EE7A6B21}"/>
          </ac:spMkLst>
        </pc:spChg>
        <pc:spChg chg="add">
          <ac:chgData name="AKIYOSHI YUMA" userId="7c60e0a3-496e-4ee6-9c76-c3afa12eb38b" providerId="ADAL" clId="{AA4EFA30-F8B9-5834-BB84-809BD712321B}" dt="2025-11-03T21:55:45.258" v="2053" actId="26606"/>
          <ac:spMkLst>
            <pc:docMk/>
            <pc:sldMk cId="4049918499" sldId="261"/>
            <ac:spMk id="30" creationId="{20331F6A-DA09-422D-8CED-00C0B458583E}"/>
          </ac:spMkLst>
        </pc:spChg>
        <pc:spChg chg="add">
          <ac:chgData name="AKIYOSHI YUMA" userId="7c60e0a3-496e-4ee6-9c76-c3afa12eb38b" providerId="ADAL" clId="{AA4EFA30-F8B9-5834-BB84-809BD712321B}" dt="2025-11-03T21:55:45.258" v="2053" actId="26606"/>
          <ac:spMkLst>
            <pc:docMk/>
            <pc:sldMk cId="4049918499" sldId="261"/>
            <ac:spMk id="31" creationId="{107C2F65-00C4-451C-8BFA-E765DEC17168}"/>
          </ac:spMkLst>
        </pc:spChg>
        <pc:spChg chg="add">
          <ac:chgData name="AKIYOSHI YUMA" userId="7c60e0a3-496e-4ee6-9c76-c3afa12eb38b" providerId="ADAL" clId="{AA4EFA30-F8B9-5834-BB84-809BD712321B}" dt="2025-11-03T21:55:45.258" v="2053" actId="26606"/>
          <ac:spMkLst>
            <pc:docMk/>
            <pc:sldMk cId="4049918499" sldId="261"/>
            <ac:spMk id="32" creationId="{50DDF752-B2A6-49DC-B474-8E1F71AFF1DF}"/>
          </ac:spMkLst>
        </pc:spChg>
        <pc:spChg chg="add mod">
          <ac:chgData name="AKIYOSHI YUMA" userId="7c60e0a3-496e-4ee6-9c76-c3afa12eb38b" providerId="ADAL" clId="{AA4EFA30-F8B9-5834-BB84-809BD712321B}" dt="2025-11-03T22:58:53.368" v="2335" actId="115"/>
          <ac:spMkLst>
            <pc:docMk/>
            <pc:sldMk cId="4049918499" sldId="261"/>
            <ac:spMk id="33" creationId="{A0F09FA3-43F6-AEEB-0FE8-B20C55F83A4D}"/>
          </ac:spMkLst>
        </pc:spChg>
      </pc:sldChg>
      <pc:sldChg chg="modSp mod modTransition modAnim">
        <pc:chgData name="AKIYOSHI YUMA" userId="7c60e0a3-496e-4ee6-9c76-c3afa12eb38b" providerId="ADAL" clId="{AA4EFA30-F8B9-5834-BB84-809BD712321B}" dt="2025-11-07T21:06:38.560" v="2546"/>
        <pc:sldMkLst>
          <pc:docMk/>
          <pc:sldMk cId="3727265249" sldId="263"/>
        </pc:sldMkLst>
        <pc:spChg chg="mod">
          <ac:chgData name="AKIYOSHI YUMA" userId="7c60e0a3-496e-4ee6-9c76-c3afa12eb38b" providerId="ADAL" clId="{AA4EFA30-F8B9-5834-BB84-809BD712321B}" dt="2025-11-03T21:26:58.109" v="1310" actId="20577"/>
          <ac:spMkLst>
            <pc:docMk/>
            <pc:sldMk cId="3727265249" sldId="263"/>
            <ac:spMk id="2" creationId="{192B14DA-5DA8-5D12-632A-8125CA071B65}"/>
          </ac:spMkLst>
        </pc:spChg>
      </pc:sldChg>
      <pc:sldChg chg="addSp delSp modSp mod modTransition setBg modAnim setClrOvrMap">
        <pc:chgData name="AKIYOSHI YUMA" userId="7c60e0a3-496e-4ee6-9c76-c3afa12eb38b" providerId="ADAL" clId="{AA4EFA30-F8B9-5834-BB84-809BD712321B}" dt="2025-11-03T23:13:37.182" v="2490" actId="1035"/>
        <pc:sldMkLst>
          <pc:docMk/>
          <pc:sldMk cId="4212932862" sldId="264"/>
        </pc:sldMkLst>
        <pc:spChg chg="mod">
          <ac:chgData name="AKIYOSHI YUMA" userId="7c60e0a3-496e-4ee6-9c76-c3afa12eb38b" providerId="ADAL" clId="{AA4EFA30-F8B9-5834-BB84-809BD712321B}" dt="2025-11-03T23:13:37.182" v="2490" actId="1035"/>
          <ac:spMkLst>
            <pc:docMk/>
            <pc:sldMk cId="4212932862" sldId="264"/>
            <ac:spMk id="2" creationId="{A4361AE6-72F8-AD0A-914D-6DB6F57AAD8F}"/>
          </ac:spMkLst>
        </pc:spChg>
        <pc:spChg chg="add del mod">
          <ac:chgData name="AKIYOSHI YUMA" userId="7c60e0a3-496e-4ee6-9c76-c3afa12eb38b" providerId="ADAL" clId="{AA4EFA30-F8B9-5834-BB84-809BD712321B}" dt="2025-11-03T22:59:06.760" v="2337" actId="207"/>
          <ac:spMkLst>
            <pc:docMk/>
            <pc:sldMk cId="4212932862" sldId="264"/>
            <ac:spMk id="46" creationId="{2617B26B-C849-836D-AB71-C52DC793B15F}"/>
          </ac:spMkLst>
        </pc:spChg>
        <pc:spChg chg="add">
          <ac:chgData name="AKIYOSHI YUMA" userId="7c60e0a3-496e-4ee6-9c76-c3afa12eb38b" providerId="ADAL" clId="{AA4EFA30-F8B9-5834-BB84-809BD712321B}" dt="2025-11-03T21:57:59.064" v="2096" actId="26606"/>
          <ac:spMkLst>
            <pc:docMk/>
            <pc:sldMk cId="4212932862" sldId="264"/>
            <ac:spMk id="51" creationId="{20331F6A-DA09-422D-8CED-00C0B458583E}"/>
          </ac:spMkLst>
        </pc:spChg>
        <pc:spChg chg="add">
          <ac:chgData name="AKIYOSHI YUMA" userId="7c60e0a3-496e-4ee6-9c76-c3afa12eb38b" providerId="ADAL" clId="{AA4EFA30-F8B9-5834-BB84-809BD712321B}" dt="2025-11-03T21:57:59.064" v="2096" actId="26606"/>
          <ac:spMkLst>
            <pc:docMk/>
            <pc:sldMk cId="4212932862" sldId="264"/>
            <ac:spMk id="53" creationId="{107C2F65-00C4-451C-8BFA-E765DEC17168}"/>
          </ac:spMkLst>
        </pc:spChg>
        <pc:spChg chg="add">
          <ac:chgData name="AKIYOSHI YUMA" userId="7c60e0a3-496e-4ee6-9c76-c3afa12eb38b" providerId="ADAL" clId="{AA4EFA30-F8B9-5834-BB84-809BD712321B}" dt="2025-11-03T21:57:59.064" v="2096" actId="26606"/>
          <ac:spMkLst>
            <pc:docMk/>
            <pc:sldMk cId="4212932862" sldId="264"/>
            <ac:spMk id="55" creationId="{50DDF752-B2A6-49DC-B474-8E1F71AFF1DF}"/>
          </ac:spMkLst>
        </pc:spChg>
      </pc:sldChg>
      <pc:sldChg chg="addSp delSp modSp new mod modTransition setBg modAnim setClrOvrMap">
        <pc:chgData name="AKIYOSHI YUMA" userId="7c60e0a3-496e-4ee6-9c76-c3afa12eb38b" providerId="ADAL" clId="{AA4EFA30-F8B9-5834-BB84-809BD712321B}" dt="2025-11-03T22:48:47.216" v="2299"/>
        <pc:sldMkLst>
          <pc:docMk/>
          <pc:sldMk cId="67621005" sldId="265"/>
        </pc:sldMkLst>
        <pc:spChg chg="mod">
          <ac:chgData name="AKIYOSHI YUMA" userId="7c60e0a3-496e-4ee6-9c76-c3afa12eb38b" providerId="ADAL" clId="{AA4EFA30-F8B9-5834-BB84-809BD712321B}" dt="2025-11-03T21:28:15.406" v="1325" actId="26606"/>
          <ac:spMkLst>
            <pc:docMk/>
            <pc:sldMk cId="67621005" sldId="265"/>
            <ac:spMk id="2" creationId="{FE656477-8781-630F-6B91-ED94173DE8FC}"/>
          </ac:spMkLst>
        </pc:spChg>
        <pc:spChg chg="add">
          <ac:chgData name="AKIYOSHI YUMA" userId="7c60e0a3-496e-4ee6-9c76-c3afa12eb38b" providerId="ADAL" clId="{AA4EFA30-F8B9-5834-BB84-809BD712321B}" dt="2025-11-03T21:28:15.406" v="1325" actId="26606"/>
          <ac:spMkLst>
            <pc:docMk/>
            <pc:sldMk cId="67621005" sldId="265"/>
            <ac:spMk id="10" creationId="{8302FC3C-9804-4950-B721-5FD704BA6065}"/>
          </ac:spMkLst>
        </pc:spChg>
        <pc:spChg chg="add">
          <ac:chgData name="AKIYOSHI YUMA" userId="7c60e0a3-496e-4ee6-9c76-c3afa12eb38b" providerId="ADAL" clId="{AA4EFA30-F8B9-5834-BB84-809BD712321B}" dt="2025-11-03T21:28:15.406" v="1325" actId="26606"/>
          <ac:spMkLst>
            <pc:docMk/>
            <pc:sldMk cId="67621005" sldId="265"/>
            <ac:spMk id="16" creationId="{F3798573-F27B-47EB-8EA4-7EE34954C2D6}"/>
          </ac:spMkLst>
        </pc:spChg>
        <pc:spChg chg="add">
          <ac:chgData name="AKIYOSHI YUMA" userId="7c60e0a3-496e-4ee6-9c76-c3afa12eb38b" providerId="ADAL" clId="{AA4EFA30-F8B9-5834-BB84-809BD712321B}" dt="2025-11-03T21:28:15.406" v="1325" actId="26606"/>
          <ac:spMkLst>
            <pc:docMk/>
            <pc:sldMk cId="67621005" sldId="265"/>
            <ac:spMk id="25" creationId="{923E8915-D2AA-4327-A45A-972C3CA9574B}"/>
          </ac:spMkLst>
        </pc:spChg>
        <pc:spChg chg="add">
          <ac:chgData name="AKIYOSHI YUMA" userId="7c60e0a3-496e-4ee6-9c76-c3afa12eb38b" providerId="ADAL" clId="{AA4EFA30-F8B9-5834-BB84-809BD712321B}" dt="2025-11-03T21:28:15.406" v="1325" actId="26606"/>
          <ac:spMkLst>
            <pc:docMk/>
            <pc:sldMk cId="67621005" sldId="265"/>
            <ac:spMk id="26" creationId="{0889AC96-C7F7-70E0-55B8-E9063AA6B3F3}"/>
          </ac:spMkLst>
        </pc:spChg>
        <pc:picChg chg="add">
          <ac:chgData name="AKIYOSHI YUMA" userId="7c60e0a3-496e-4ee6-9c76-c3afa12eb38b" providerId="ADAL" clId="{AA4EFA30-F8B9-5834-BB84-809BD712321B}" dt="2025-11-03T21:28:15.406" v="1325" actId="26606"/>
          <ac:picMkLst>
            <pc:docMk/>
            <pc:sldMk cId="67621005" sldId="265"/>
            <ac:picMk id="14" creationId="{3BC6EBB2-9BDC-4075-BA6B-43A9FBF9C86C}"/>
          </ac:picMkLst>
        </pc:picChg>
        <pc:cxnChg chg="add">
          <ac:chgData name="AKIYOSHI YUMA" userId="7c60e0a3-496e-4ee6-9c76-c3afa12eb38b" providerId="ADAL" clId="{AA4EFA30-F8B9-5834-BB84-809BD712321B}" dt="2025-11-03T21:28:15.406" v="1325" actId="26606"/>
          <ac:cxnSpMkLst>
            <pc:docMk/>
            <pc:sldMk cId="67621005" sldId="265"/>
            <ac:cxnSpMk id="12" creationId="{6B9695BD-ECF6-49CA-8877-8C493193C65D}"/>
          </ac:cxnSpMkLst>
        </pc:cxnChg>
      </pc:sldChg>
      <pc:sldChg chg="modTransition">
        <pc:chgData name="AKIYOSHI YUMA" userId="7c60e0a3-496e-4ee6-9c76-c3afa12eb38b" providerId="ADAL" clId="{AA4EFA30-F8B9-5834-BB84-809BD712321B}" dt="2025-11-03T22:07:45.137" v="2163"/>
        <pc:sldMkLst>
          <pc:docMk/>
          <pc:sldMk cId="3117497915" sldId="266"/>
        </pc:sldMkLst>
      </pc:sldChg>
      <pc:sldChg chg="addSp delSp modSp new mod modTransition setBg modAnim setClrOvrMap modNotesTx">
        <pc:chgData name="AKIYOSHI YUMA" userId="7c60e0a3-496e-4ee6-9c76-c3afa12eb38b" providerId="ADAL" clId="{AA4EFA30-F8B9-5834-BB84-809BD712321B}" dt="2025-11-07T21:07:15.944" v="2547"/>
        <pc:sldMkLst>
          <pc:docMk/>
          <pc:sldMk cId="2343330616" sldId="267"/>
        </pc:sldMkLst>
        <pc:spChg chg="mod">
          <ac:chgData name="AKIYOSHI YUMA" userId="7c60e0a3-496e-4ee6-9c76-c3afa12eb38b" providerId="ADAL" clId="{AA4EFA30-F8B9-5834-BB84-809BD712321B}" dt="2025-11-03T22:33:51.855" v="2277" actId="26606"/>
          <ac:spMkLst>
            <pc:docMk/>
            <pc:sldMk cId="2343330616" sldId="267"/>
            <ac:spMk id="2" creationId="{67AABA3B-6EBB-A3A0-135C-C00FBB887C7B}"/>
          </ac:spMkLst>
        </pc:spChg>
        <pc:spChg chg="add del mod">
          <ac:chgData name="AKIYOSHI YUMA" userId="7c60e0a3-496e-4ee6-9c76-c3afa12eb38b" providerId="ADAL" clId="{AA4EFA30-F8B9-5834-BB84-809BD712321B}" dt="2025-11-07T19:59:26.718" v="2495"/>
          <ac:spMkLst>
            <pc:docMk/>
            <pc:sldMk cId="2343330616" sldId="267"/>
            <ac:spMk id="3" creationId="{091ED040-B45D-8837-9E01-9336A503CF13}"/>
          </ac:spMkLst>
        </pc:spChg>
        <pc:spChg chg="add del mod">
          <ac:chgData name="AKIYOSHI YUMA" userId="7c60e0a3-496e-4ee6-9c76-c3afa12eb38b" providerId="ADAL" clId="{AA4EFA30-F8B9-5834-BB84-809BD712321B}" dt="2025-11-07T20:01:48.643" v="2513" actId="478"/>
          <ac:spMkLst>
            <pc:docMk/>
            <pc:sldMk cId="2343330616" sldId="267"/>
            <ac:spMk id="4" creationId="{6384A25F-0DC0-9E6B-9BCB-9A497533BDFF}"/>
          </ac:spMkLst>
        </pc:spChg>
        <pc:spChg chg="add del mod">
          <ac:chgData name="AKIYOSHI YUMA" userId="7c60e0a3-496e-4ee6-9c76-c3afa12eb38b" providerId="ADAL" clId="{AA4EFA30-F8B9-5834-BB84-809BD712321B}" dt="2025-11-07T20:01:31.237" v="2510" actId="478"/>
          <ac:spMkLst>
            <pc:docMk/>
            <pc:sldMk cId="2343330616" sldId="267"/>
            <ac:spMk id="5" creationId="{87C879DD-C0E6-2BD1-B2C3-F193EA5F1B22}"/>
          </ac:spMkLst>
        </pc:spChg>
        <pc:spChg chg="add mod ord">
          <ac:chgData name="AKIYOSHI YUMA" userId="7c60e0a3-496e-4ee6-9c76-c3afa12eb38b" providerId="ADAL" clId="{AA4EFA30-F8B9-5834-BB84-809BD712321B}" dt="2025-11-07T20:02:52.732" v="2528" actId="20577"/>
          <ac:spMkLst>
            <pc:docMk/>
            <pc:sldMk cId="2343330616" sldId="267"/>
            <ac:spMk id="15" creationId="{178D3C01-7C79-4F2C-3B73-3384EDD657DB}"/>
          </ac:spMkLst>
        </pc:spChg>
        <pc:picChg chg="add mod ord">
          <ac:chgData name="AKIYOSHI YUMA" userId="7c60e0a3-496e-4ee6-9c76-c3afa12eb38b" providerId="ADAL" clId="{AA4EFA30-F8B9-5834-BB84-809BD712321B}" dt="2025-11-03T22:33:51.855" v="2277" actId="26606"/>
          <ac:picMkLst>
            <pc:docMk/>
            <pc:sldMk cId="2343330616" sldId="267"/>
            <ac:picMk id="16" creationId="{87F6416B-5090-F7A6-0A87-0DD49C9917EA}"/>
          </ac:picMkLst>
        </pc:picChg>
      </pc:sldChg>
      <pc:sldMasterChg chg="modTransition modSldLayout">
        <pc:chgData name="AKIYOSHI YUMA" userId="7c60e0a3-496e-4ee6-9c76-c3afa12eb38b" providerId="ADAL" clId="{AA4EFA30-F8B9-5834-BB84-809BD712321B}" dt="2025-11-03T22:02:35.278" v="2112"/>
        <pc:sldMasterMkLst>
          <pc:docMk/>
          <pc:sldMasterMk cId="2178044187" sldId="2147483856"/>
        </pc:sldMasterMkLst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249441144" sldId="2147483857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2373371394" sldId="2147483858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1985898489" sldId="2147483859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688313444" sldId="2147483860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475212809" sldId="2147483861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1777869147" sldId="2147483862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4024347212" sldId="2147483863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1477709916" sldId="2147483864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327764961" sldId="2147483865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944642988" sldId="2147483866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086841312" sldId="2147483867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2233988444" sldId="2147483868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149318773" sldId="2147483869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4170917607" sldId="2147483870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589313345" sldId="2147483871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947243784" sldId="2147483872"/>
          </pc:sldLayoutMkLst>
        </pc:sldLayoutChg>
        <pc:sldLayoutChg chg="modTransition">
          <pc:chgData name="AKIYOSHI YUMA" userId="7c60e0a3-496e-4ee6-9c76-c3afa12eb38b" providerId="ADAL" clId="{AA4EFA30-F8B9-5834-BB84-809BD712321B}" dt="2025-11-03T22:02:35.278" v="2112"/>
          <pc:sldLayoutMkLst>
            <pc:docMk/>
            <pc:sldMasterMk cId="2178044187" sldId="2147483856"/>
            <pc:sldLayoutMk cId="3012011104" sldId="2147483873"/>
          </pc:sldLayoutMkLst>
        </pc:sldLayoutChg>
      </pc:sldMasterChg>
    </pc:docChg>
  </pc:docChgLst>
  <pc:docChgLst>
    <pc:chgData name="MATSUURA GENTA" userId="aedd1550-628b-408b-8aea-0c9fcb835613" providerId="ADAL" clId="{A4FAD51E-0E95-4326-9C8E-9C78C4165230}"/>
    <pc:docChg chg="addSld delSld modSld">
      <pc:chgData name="MATSUURA GENTA" userId="aedd1550-628b-408b-8aea-0c9fcb835613" providerId="ADAL" clId="{A4FAD51E-0E95-4326-9C8E-9C78C4165230}" dt="2025-10-27T18:45:19.188" v="433" actId="20577"/>
      <pc:docMkLst>
        <pc:docMk/>
      </pc:docMkLst>
      <pc:sldChg chg="modNotesTx">
        <pc:chgData name="MATSUURA GENTA" userId="aedd1550-628b-408b-8aea-0c9fcb835613" providerId="ADAL" clId="{A4FAD51E-0E95-4326-9C8E-9C78C4165230}" dt="2025-10-27T18:09:28.874" v="3" actId="20577"/>
        <pc:sldMkLst>
          <pc:docMk/>
          <pc:sldMk cId="3458777793" sldId="259"/>
        </pc:sldMkLst>
      </pc:sldChg>
      <pc:sldChg chg="modSp mod">
        <pc:chgData name="MATSUURA GENTA" userId="aedd1550-628b-408b-8aea-0c9fcb835613" providerId="ADAL" clId="{A4FAD51E-0E95-4326-9C8E-9C78C4165230}" dt="2025-10-27T18:41:20.248" v="400" actId="20577"/>
        <pc:sldMkLst>
          <pc:docMk/>
          <pc:sldMk cId="913877115" sldId="260"/>
        </pc:sldMkLst>
        <pc:spChg chg="mod">
          <ac:chgData name="MATSUURA GENTA" userId="aedd1550-628b-408b-8aea-0c9fcb835613" providerId="ADAL" clId="{A4FAD51E-0E95-4326-9C8E-9C78C4165230}" dt="2025-10-27T18:18:42.585" v="30" actId="113"/>
          <ac:spMkLst>
            <pc:docMk/>
            <pc:sldMk cId="913877115" sldId="260"/>
            <ac:spMk id="2" creationId="{AF8F958F-3EA2-1258-EE8A-1B4D4FDF6120}"/>
          </ac:spMkLst>
        </pc:spChg>
      </pc:sldChg>
      <pc:sldChg chg="modSp new mod">
        <pc:chgData name="MATSUURA GENTA" userId="aedd1550-628b-408b-8aea-0c9fcb835613" providerId="ADAL" clId="{A4FAD51E-0E95-4326-9C8E-9C78C4165230}" dt="2025-10-27T18:42:18.418" v="426" actId="1076"/>
        <pc:sldMkLst>
          <pc:docMk/>
          <pc:sldMk cId="4212932862" sldId="264"/>
        </pc:sldMkLst>
        <pc:spChg chg="mod">
          <ac:chgData name="MATSUURA GENTA" userId="aedd1550-628b-408b-8aea-0c9fcb835613" providerId="ADAL" clId="{A4FAD51E-0E95-4326-9C8E-9C78C4165230}" dt="2025-10-27T18:42:01.059" v="425" actId="20577"/>
          <ac:spMkLst>
            <pc:docMk/>
            <pc:sldMk cId="4212932862" sldId="264"/>
            <ac:spMk id="2" creationId="{A4361AE6-72F8-AD0A-914D-6DB6F57AAD8F}"/>
          </ac:spMkLst>
        </pc:spChg>
      </pc:sldChg>
    </pc:docChg>
  </pc:docChgLst>
  <pc:docChgLst>
    <pc:chgData name="KAWAGUCHI SHINJI" userId="484c4780-372d-4972-b1a4-423df0f5cc02" providerId="ADAL" clId="{EA2AC8AF-9B92-46AA-A0C2-C67F402E364E}"/>
    <pc:docChg chg="undo custSel addSld delSld modSld delMainMaster">
      <pc:chgData name="KAWAGUCHI SHINJI" userId="484c4780-372d-4972-b1a4-423df0f5cc02" providerId="ADAL" clId="{EA2AC8AF-9B92-46AA-A0C2-C67F402E364E}" dt="2025-10-27T18:44:34.800" v="648" actId="20577"/>
      <pc:docMkLst>
        <pc:docMk/>
      </pc:docMkLst>
      <pc:sldChg chg="delSp modSp mod delDesignElem">
        <pc:chgData name="KAWAGUCHI SHINJI" userId="484c4780-372d-4972-b1a4-423df0f5cc02" providerId="ADAL" clId="{EA2AC8AF-9B92-46AA-A0C2-C67F402E364E}" dt="2025-10-27T17:53:17.974" v="3" actId="27636"/>
        <pc:sldMkLst>
          <pc:docMk/>
          <pc:sldMk cId="1807816605" sldId="256"/>
        </pc:sldMkLst>
        <pc:spChg chg="mod">
          <ac:chgData name="KAWAGUCHI SHINJI" userId="484c4780-372d-4972-b1a4-423df0f5cc02" providerId="ADAL" clId="{EA2AC8AF-9B92-46AA-A0C2-C67F402E364E}" dt="2025-10-27T17:53:17.974" v="3" actId="27636"/>
          <ac:spMkLst>
            <pc:docMk/>
            <pc:sldMk cId="1807816605" sldId="256"/>
            <ac:spMk id="3" creationId="{CD26E431-A7B6-D198-82AF-A1B2E0EF5074}"/>
          </ac:spMkLst>
        </pc:spChg>
      </pc:sldChg>
      <pc:sldChg chg="modSp new mod">
        <pc:chgData name="KAWAGUCHI SHINJI" userId="484c4780-372d-4972-b1a4-423df0f5cc02" providerId="ADAL" clId="{EA2AC8AF-9B92-46AA-A0C2-C67F402E364E}" dt="2025-10-27T18:36:32.604" v="480" actId="20577"/>
        <pc:sldMkLst>
          <pc:docMk/>
          <pc:sldMk cId="3458777793" sldId="259"/>
        </pc:sldMkLst>
        <pc:spChg chg="mod">
          <ac:chgData name="KAWAGUCHI SHINJI" userId="484c4780-372d-4972-b1a4-423df0f5cc02" providerId="ADAL" clId="{EA2AC8AF-9B92-46AA-A0C2-C67F402E364E}" dt="2025-10-27T18:28:29.775" v="455" actId="13926"/>
          <ac:spMkLst>
            <pc:docMk/>
            <pc:sldMk cId="3458777793" sldId="259"/>
            <ac:spMk id="2" creationId="{1CD71260-0AD6-CEA1-B7E0-61217E4F910F}"/>
          </ac:spMkLst>
        </pc:spChg>
      </pc:sldChg>
      <pc:sldChg chg="modSp mod">
        <pc:chgData name="KAWAGUCHI SHINJI" userId="484c4780-372d-4972-b1a4-423df0f5cc02" providerId="ADAL" clId="{EA2AC8AF-9B92-46AA-A0C2-C67F402E364E}" dt="2025-10-27T18:21:38.489" v="355" actId="20577"/>
        <pc:sldMkLst>
          <pc:docMk/>
          <pc:sldMk cId="913877115" sldId="260"/>
        </pc:sldMkLst>
      </pc:sldChg>
      <pc:sldChg chg="modSp new mod">
        <pc:chgData name="KAWAGUCHI SHINJI" userId="484c4780-372d-4972-b1a4-423df0f5cc02" providerId="ADAL" clId="{EA2AC8AF-9B92-46AA-A0C2-C67F402E364E}" dt="2025-10-27T18:44:34.800" v="648" actId="20577"/>
        <pc:sldMkLst>
          <pc:docMk/>
          <pc:sldMk cId="3727265249" sldId="263"/>
        </pc:sldMkLst>
        <pc:spChg chg="mod">
          <ac:chgData name="KAWAGUCHI SHINJI" userId="484c4780-372d-4972-b1a4-423df0f5cc02" providerId="ADAL" clId="{EA2AC8AF-9B92-46AA-A0C2-C67F402E364E}" dt="2025-10-27T18:44:34.800" v="648" actId="20577"/>
          <ac:spMkLst>
            <pc:docMk/>
            <pc:sldMk cId="3727265249" sldId="263"/>
            <ac:spMk id="2" creationId="{192B14DA-5DA8-5D12-632A-8125CA071B65}"/>
          </ac:spMkLst>
        </pc:spChg>
        <pc:spChg chg="mod">
          <ac:chgData name="KAWAGUCHI SHINJI" userId="484c4780-372d-4972-b1a4-423df0f5cc02" providerId="ADAL" clId="{EA2AC8AF-9B92-46AA-A0C2-C67F402E364E}" dt="2025-10-27T18:43:45.127" v="646" actId="20577"/>
          <ac:spMkLst>
            <pc:docMk/>
            <pc:sldMk cId="3727265249" sldId="263"/>
            <ac:spMk id="3" creationId="{C22E418A-7E36-5FAB-9A47-F5163B21935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F8A55-D512-2945-AB6E-AE1B5D5494AA}" type="datetimeFigureOut">
              <a:rPr lang="en-US" altLang="ja-JP" smtClean="0"/>
              <a:t>11/7/25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ADFF2-DDD2-4746-8104-6B2197927529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585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ADFF2-DDD2-4746-8104-6B2197927529}" type="slidenum">
              <a:rPr lang="en-US" altLang="ja-JP" smtClean="0"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688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ADFF2-DDD2-4746-8104-6B2197927529}" type="slidenum">
              <a:rPr lang="en-US" altLang="ja-JP" smtClean="0"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974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Takeaways</a:t>
            </a:r>
            <a:br>
              <a:rPr kumimoji="1" lang="en-US" altLang="ja-JP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kumimoji="1" lang="en-US" altLang="ja-JP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Through intercultural exchange, we gained insight into how societal expectations, relationship dynamics, and generational change influence communication and values in Vietnam and Japan.</a:t>
            </a:r>
          </a:p>
          <a:p>
            <a:endParaRPr kumimoji="1" lang="en-US" altLang="ja-JP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 Thoughts</a:t>
            </a:r>
            <a:br>
              <a:rPr kumimoji="1" lang="en-US" altLang="ja-JP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kumimoji="1" lang="en-US" altLang="ja-JP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experience inspired us to approach cultural differences with openness and understanding, and to improve how we connect with others across cultures.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ADFF2-DDD2-4746-8104-6B2197927529}" type="slidenum">
              <a:rPr lang="en-US" altLang="ja-JP" smtClean="0"/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460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4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4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4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398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1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1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1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1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7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9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1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1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6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4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0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6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441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  <p:sldLayoutId id="2147483873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kumimoji="1"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A4322390-8B58-46BE-88EB-D9FD30C08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4C2FFE-8B2E-55E4-EDBE-AF795C7B814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2772" r="833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E2564572-03B8-0368-2FAD-455CE3E56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dirty="0">
                <a:solidFill>
                  <a:schemeClr val="tx1"/>
                </a:solidFill>
              </a:rPr>
              <a:t>11/7</a:t>
            </a:r>
            <a:br>
              <a:rPr kumimoji="1" lang="en-US" altLang="ja-JP" dirty="0">
                <a:solidFill>
                  <a:schemeClr val="tx1"/>
                </a:solidFill>
              </a:rPr>
            </a:br>
            <a:r>
              <a:rPr kumimoji="1" lang="en-US" altLang="ja-JP" dirty="0">
                <a:solidFill>
                  <a:schemeClr val="tx1"/>
                </a:solidFill>
              </a:rPr>
              <a:t>Cultual Dimensions</a:t>
            </a:r>
            <a:r>
              <a:rPr lang="en-US" altLang="ja-JP" dirty="0">
                <a:solidFill>
                  <a:schemeClr val="tx1"/>
                </a:solidFill>
              </a:rPr>
              <a:t> between Vietnam</a:t>
            </a:r>
            <a:r>
              <a:rPr kumimoji="1" lang="en-US" altLang="ja-JP" dirty="0">
                <a:solidFill>
                  <a:schemeClr val="tx1"/>
                </a:solidFill>
              </a:rPr>
              <a:t>  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D26E431-A7B6-D198-82AF-A1B2E0EF5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100">
                <a:solidFill>
                  <a:schemeClr val="tx1"/>
                </a:solidFill>
              </a:rPr>
              <a:t>Yuma Akiyoshi</a:t>
            </a:r>
          </a:p>
          <a:p>
            <a:pPr>
              <a:lnSpc>
                <a:spcPct val="90000"/>
              </a:lnSpc>
            </a:pPr>
            <a:r>
              <a:rPr kumimoji="1" lang="en-US" altLang="ja-JP" sz="1100">
                <a:solidFill>
                  <a:schemeClr val="tx1"/>
                </a:solidFill>
              </a:rPr>
              <a:t>Shinji Kawaguchi</a:t>
            </a:r>
          </a:p>
          <a:p>
            <a:pPr>
              <a:lnSpc>
                <a:spcPct val="90000"/>
              </a:lnSpc>
            </a:pPr>
            <a:r>
              <a:rPr kumimoji="1" lang="en-US" altLang="ja-JP" sz="1100">
                <a:solidFill>
                  <a:schemeClr val="tx1"/>
                </a:solidFill>
              </a:rPr>
              <a:t>Genta Matsuura</a:t>
            </a:r>
            <a:endParaRPr kumimoji="1" lang="ja-JP" altLang="en-US" sz="11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81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AABA3B-6EBB-A3A0-135C-C00FBB88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9252154" cy="1223983"/>
          </a:xfrm>
        </p:spPr>
        <p:txBody>
          <a:bodyPr>
            <a:normAutofit/>
          </a:bodyPr>
          <a:lstStyle/>
          <a:p>
            <a:r>
              <a:rPr kumimoji="1" lang="en-US" altLang="ja-JP"/>
              <a:t>Conclusion</a:t>
            </a:r>
            <a:endParaRPr kumimoji="1" lang="ja-JP" altLang="en-US"/>
          </a:p>
        </p:txBody>
      </p:sp>
      <p:sp>
        <p:nvSpPr>
          <p:cNvPr id="15" name="コンテンツ プレースホルダー 2">
            <a:extLst>
              <a:ext uri="{FF2B5EF4-FFF2-40B4-BE49-F238E27FC236}">
                <a16:creationId xmlns:a16="http://schemas.microsoft.com/office/drawing/2014/main" id="{178D3C01-7C79-4F2C-3B73-3384EDD65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457" y="2052214"/>
            <a:ext cx="6886198" cy="4196185"/>
          </a:xfrm>
        </p:spPr>
        <p:txBody>
          <a:bodyPr>
            <a:normAutofit/>
          </a:bodyPr>
          <a:lstStyle/>
          <a:p>
            <a:r>
              <a:rPr kumimoji="1" lang="en-US" altLang="ja-JP" b="1" dirty="0">
                <a:solidFill>
                  <a:srgbClr val="92D050"/>
                </a:solidFill>
              </a:rPr>
              <a:t>Key takeaways</a:t>
            </a:r>
          </a:p>
          <a:p>
            <a:pPr lvl="1"/>
            <a:r>
              <a:rPr lang="en-US" altLang="ja-JP" dirty="0"/>
              <a:t>We understood how culture affects how people talk, thought and act.</a:t>
            </a:r>
          </a:p>
          <a:p>
            <a:pPr lvl="1"/>
            <a:r>
              <a:rPr lang="en-US" altLang="ja-JP" dirty="0"/>
              <a:t>Generational changes also influence values and communication.</a:t>
            </a:r>
          </a:p>
          <a:p>
            <a:r>
              <a:rPr kumimoji="1" lang="en-US" altLang="ja-JP" b="1" dirty="0">
                <a:solidFill>
                  <a:srgbClr val="92D050"/>
                </a:solidFill>
              </a:rPr>
              <a:t>Final Thoughts</a:t>
            </a:r>
          </a:p>
          <a:p>
            <a:pPr lvl="1"/>
            <a:r>
              <a:rPr lang="en-US" altLang="ja-JP" dirty="0"/>
              <a:t>We want to be more open to different cultures.</a:t>
            </a:r>
          </a:p>
          <a:p>
            <a:pPr lvl="1"/>
            <a:r>
              <a:rPr lang="en-US" altLang="ja-JP" dirty="0"/>
              <a:t>This experience helped us learn how to connect better with people from other countries.</a:t>
            </a:r>
            <a:endParaRPr kumimoji="1" lang="en-US" altLang="ja-JP" dirty="0"/>
          </a:p>
        </p:txBody>
      </p:sp>
      <p:pic>
        <p:nvPicPr>
          <p:cNvPr id="16" name="Graphic 6" descr="接続">
            <a:extLst>
              <a:ext uri="{FF2B5EF4-FFF2-40B4-BE49-F238E27FC236}">
                <a16:creationId xmlns:a16="http://schemas.microsoft.com/office/drawing/2014/main" id="{87F6416B-5090-F7A6-0A87-0DD49C9917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34655" y="2145861"/>
            <a:ext cx="4008888" cy="400888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333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4">
            <a:extLst>
              <a:ext uri="{FF2B5EF4-FFF2-40B4-BE49-F238E27FC236}">
                <a16:creationId xmlns:a16="http://schemas.microsoft.com/office/drawing/2014/main" id="{29787B81-C7DF-412B-A405-EF4454012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モダンなオフィスの壁に架けられた空白のキャンバス">
            <a:extLst>
              <a:ext uri="{FF2B5EF4-FFF2-40B4-BE49-F238E27FC236}">
                <a16:creationId xmlns:a16="http://schemas.microsoft.com/office/drawing/2014/main" id="{9DD4F864-1781-47C2-EC98-34A989B51A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15730"/>
          <a:stretch>
            <a:fillRect/>
          </a:stretch>
        </p:blipFill>
        <p:spPr>
          <a:xfrm>
            <a:off x="20" y="-1"/>
            <a:ext cx="12191980" cy="6858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62D8811E-1E21-3777-DB18-313609DC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kumimoji="1" lang="en-US" altLang="ja-JP"/>
              <a:t>Introduction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3817AD-916F-F9BA-CE2A-0B1634C32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195481"/>
          </a:xfrm>
        </p:spPr>
        <p:txBody>
          <a:bodyPr>
            <a:normAutofit/>
          </a:bodyPr>
          <a:lstStyle/>
          <a:p>
            <a:r>
              <a:rPr kumimoji="1" lang="en-US" altLang="ja-JP" sz="2800"/>
              <a:t>Mr. Duc from Vietnam</a:t>
            </a:r>
          </a:p>
          <a:p>
            <a:endParaRPr lang="en-US" altLang="ja-JP" sz="2800"/>
          </a:p>
          <a:p>
            <a:r>
              <a:rPr lang="en-US" altLang="ja-JP" sz="2800" b="1"/>
              <a:t>Why we choose him : </a:t>
            </a:r>
            <a:r>
              <a:rPr lang="en-US" altLang="ja-JP" sz="2800"/>
              <a:t>His face looks like friendly!</a:t>
            </a:r>
            <a:endParaRPr kumimoji="1" lang="en-US" altLang="ja-JP" sz="2800"/>
          </a:p>
          <a:p>
            <a:r>
              <a:rPr lang="en-US" altLang="ja-JP" sz="2800" b="1"/>
              <a:t>Where : </a:t>
            </a:r>
            <a:r>
              <a:rPr lang="en-US" altLang="ja-JP" sz="2800"/>
              <a:t>At the Arts &amp; Education Building 1</a:t>
            </a:r>
            <a:r>
              <a:rPr lang="en-US" altLang="ja-JP" sz="2800" baseline="30000"/>
              <a:t>st</a:t>
            </a:r>
            <a:r>
              <a:rPr lang="en-US" altLang="ja-JP" sz="2800"/>
              <a:t> floor</a:t>
            </a:r>
          </a:p>
          <a:p>
            <a:r>
              <a:rPr lang="en-US" altLang="ja-JP" sz="2800"/>
              <a:t> </a:t>
            </a:r>
            <a:r>
              <a:rPr lang="en-US" altLang="ja-JP" sz="2800" b="1"/>
              <a:t>When / How : </a:t>
            </a:r>
            <a:r>
              <a:rPr lang="en-US" altLang="ja-JP" sz="2800"/>
              <a:t>Around 9:45am / interview</a:t>
            </a:r>
            <a:endParaRPr kumimoji="1" lang="en-US" altLang="ja-JP" sz="2800"/>
          </a:p>
          <a:p>
            <a:endParaRPr kumimoji="1" lang="en-US" altLang="ja-JP" sz="2800"/>
          </a:p>
          <a:p>
            <a:endParaRPr kumimoji="1"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4111926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E656477-8781-630F-6B91-ED94173DE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altLang="ja-JP" u="sng"/>
              <a:t>Five</a:t>
            </a:r>
            <a:r>
              <a:rPr kumimoji="1" lang="en-US" altLang="ja-JP" u="sng"/>
              <a:t> Cultual </a:t>
            </a:r>
            <a:r>
              <a:rPr lang="en-US" altLang="ja-JP" u="sng"/>
              <a:t>D</a:t>
            </a:r>
            <a:r>
              <a:rPr kumimoji="1" lang="en-US" altLang="ja-JP" u="sng"/>
              <a:t>imension</a:t>
            </a:r>
            <a:endParaRPr kumimoji="1" lang="ja-JP" altLang="en-US" u="sng"/>
          </a:p>
        </p:txBody>
      </p:sp>
      <p:sp>
        <p:nvSpPr>
          <p:cNvPr id="26" name="コンテンツ プレースホルダー 2">
            <a:extLst>
              <a:ext uri="{FF2B5EF4-FFF2-40B4-BE49-F238E27FC236}">
                <a16:creationId xmlns:a16="http://schemas.microsoft.com/office/drawing/2014/main" id="{0889AC96-C7F7-70E0-55B8-E9063AA6B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500" b="1"/>
              <a:t>Power distance index </a:t>
            </a:r>
            <a:r>
              <a:rPr kumimoji="1" lang="en-US" altLang="ja-JP" sz="1500"/>
              <a:t>(PDI)</a:t>
            </a:r>
          </a:p>
          <a:p>
            <a:pPr lvl="1">
              <a:lnSpc>
                <a:spcPct val="90000"/>
              </a:lnSpc>
            </a:pPr>
            <a:r>
              <a:rPr kumimoji="1" lang="en-US" altLang="ja-JP" sz="1500"/>
              <a:t>How people accept unequal power in society</a:t>
            </a:r>
            <a:r>
              <a:rPr lang="en-US" altLang="ja-JP" sz="1500"/>
              <a:t>. Hierarchy.</a:t>
            </a:r>
          </a:p>
          <a:p>
            <a:pPr>
              <a:lnSpc>
                <a:spcPct val="90000"/>
              </a:lnSpc>
            </a:pPr>
            <a:endParaRPr kumimoji="1" lang="en-US" altLang="ja-JP" sz="1500"/>
          </a:p>
          <a:p>
            <a:pPr>
              <a:lnSpc>
                <a:spcPct val="90000"/>
              </a:lnSpc>
            </a:pPr>
            <a:r>
              <a:rPr lang="en-US" altLang="ja-JP" sz="1500" b="1"/>
              <a:t>Individualism vs. Collectivism </a:t>
            </a:r>
            <a:r>
              <a:rPr lang="en-US" altLang="ja-JP" sz="1500"/>
              <a:t>(IDV)</a:t>
            </a:r>
          </a:p>
          <a:p>
            <a:pPr lvl="1">
              <a:lnSpc>
                <a:spcPct val="90000"/>
              </a:lnSpc>
            </a:pPr>
            <a:r>
              <a:rPr lang="en-US" altLang="ja-JP" sz="1500"/>
              <a:t>Focuses on personal independence versus group loyalty.</a:t>
            </a:r>
          </a:p>
          <a:p>
            <a:pPr lvl="1">
              <a:lnSpc>
                <a:spcPct val="90000"/>
              </a:lnSpc>
            </a:pPr>
            <a:endParaRPr kumimoji="1" lang="en-US" altLang="ja-JP" sz="1500"/>
          </a:p>
          <a:p>
            <a:pPr>
              <a:lnSpc>
                <a:spcPct val="90000"/>
              </a:lnSpc>
            </a:pPr>
            <a:r>
              <a:rPr lang="en-US" altLang="ja-JP" sz="1500" b="1"/>
              <a:t>Masculinity vs. Femininity </a:t>
            </a:r>
            <a:r>
              <a:rPr lang="en-US" altLang="ja-JP" sz="1500"/>
              <a:t>(MAS)</a:t>
            </a:r>
          </a:p>
          <a:p>
            <a:pPr lvl="1">
              <a:lnSpc>
                <a:spcPct val="90000"/>
              </a:lnSpc>
            </a:pPr>
            <a:r>
              <a:rPr lang="en-US" altLang="ja-JP" sz="1500"/>
              <a:t>Relates to gender roles and values like competition or care.</a:t>
            </a:r>
          </a:p>
          <a:p>
            <a:pPr lvl="1">
              <a:lnSpc>
                <a:spcPct val="90000"/>
              </a:lnSpc>
            </a:pPr>
            <a:endParaRPr kumimoji="1" lang="en-US" altLang="ja-JP" sz="1500"/>
          </a:p>
          <a:p>
            <a:pPr>
              <a:lnSpc>
                <a:spcPct val="90000"/>
              </a:lnSpc>
            </a:pPr>
            <a:r>
              <a:rPr lang="en-US" altLang="ja-JP" sz="1500" b="1"/>
              <a:t>Uncertainty Avoidance </a:t>
            </a:r>
            <a:r>
              <a:rPr lang="en-US" altLang="ja-JP" sz="1500"/>
              <a:t>(UAI)</a:t>
            </a:r>
          </a:p>
          <a:p>
            <a:pPr lvl="1">
              <a:lnSpc>
                <a:spcPct val="90000"/>
              </a:lnSpc>
            </a:pPr>
            <a:r>
              <a:rPr lang="en-US" altLang="ja-JP" sz="1500"/>
              <a:t>Measures comfort with ambiguity and risk.</a:t>
            </a:r>
          </a:p>
          <a:p>
            <a:pPr lvl="1">
              <a:lnSpc>
                <a:spcPct val="90000"/>
              </a:lnSpc>
            </a:pPr>
            <a:endParaRPr kumimoji="1" lang="en-US" altLang="ja-JP" sz="1500"/>
          </a:p>
          <a:p>
            <a:pPr>
              <a:lnSpc>
                <a:spcPct val="90000"/>
              </a:lnSpc>
            </a:pPr>
            <a:r>
              <a:rPr lang="en-US" altLang="ja-JP" sz="1500" b="1"/>
              <a:t>Long-Term vs. Short-Term Orientation </a:t>
            </a:r>
            <a:r>
              <a:rPr lang="en-US" altLang="ja-JP" sz="1500"/>
              <a:t>(LTO)</a:t>
            </a:r>
          </a:p>
          <a:p>
            <a:pPr lvl="1">
              <a:lnSpc>
                <a:spcPct val="90000"/>
              </a:lnSpc>
            </a:pPr>
            <a:r>
              <a:rPr lang="en-US" altLang="ja-JP" sz="1500"/>
              <a:t>Reflects focus on future planning versus present needs.</a:t>
            </a:r>
            <a:endParaRPr kumimoji="1" lang="ja-JP" altLang="en-US" sz="1500"/>
          </a:p>
        </p:txBody>
      </p:sp>
    </p:spTree>
    <p:extLst>
      <p:ext uri="{BB962C8B-B14F-4D97-AF65-F5344CB8AC3E}">
        <p14:creationId xmlns:p14="http://schemas.microsoft.com/office/powerpoint/2010/main" val="6762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7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7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CD71260-0AD6-CEA1-B7E0-61217E4F9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75" y="804672"/>
            <a:ext cx="3681379" cy="5248656"/>
          </a:xfrm>
        </p:spPr>
        <p:txBody>
          <a:bodyPr anchor="ctr">
            <a:normAutofit/>
          </a:bodyPr>
          <a:lstStyle/>
          <a:p>
            <a:pPr algn="ctr"/>
            <a:r>
              <a:rPr kumimoji="1" lang="en-US" altLang="ja-JP" b="1">
                <a:ea typeface="メイリオ"/>
              </a:rPr>
              <a:t>1, Power Distance</a:t>
            </a:r>
            <a:r>
              <a:rPr lang="en-US" altLang="ja-JP" b="1">
                <a:ea typeface="メイリオ"/>
              </a:rPr>
              <a:t>(PDI)</a:t>
            </a:r>
          </a:p>
        </p:txBody>
      </p:sp>
      <p:sp>
        <p:nvSpPr>
          <p:cNvPr id="64" name="コンテンツ プレースホルダー 2">
            <a:extLst>
              <a:ext uri="{FF2B5EF4-FFF2-40B4-BE49-F238E27FC236}">
                <a16:creationId xmlns:a16="http://schemas.microsoft.com/office/drawing/2014/main" id="{D305A150-228A-2828-3ED2-AEE33AE71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7745" y="804671"/>
            <a:ext cx="7043560" cy="63731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altLang="ja-JP" sz="3200" b="1" i="1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Boss and subordinate in Vietnam. </a:t>
            </a:r>
            <a:endParaRPr lang="en-US" altLang="ja-JP" sz="3200" b="1" i="1">
              <a:solidFill>
                <a:schemeClr val="accent2">
                  <a:lumMod val="40000"/>
                  <a:lumOff val="60000"/>
                </a:schemeClr>
              </a:solidFill>
              <a:ea typeface="メイリオ" panose="020B0604030504040204" pitchFamily="34" charset="-128"/>
            </a:endParaRPr>
          </a:p>
          <a:p>
            <a:pPr marL="0" indent="0">
              <a:buNone/>
            </a:pPr>
            <a:r>
              <a:rPr lang="en-US" altLang="ja-JP" sz="2400">
                <a:ea typeface="メイリオ"/>
              </a:rPr>
              <a:t>・Vietnamese people are friendly</a:t>
            </a:r>
          </a:p>
          <a:p>
            <a:pPr marL="0" indent="0">
              <a:buNone/>
            </a:pPr>
            <a:r>
              <a:rPr lang="en-US" altLang="ja-JP" sz="2400">
                <a:ea typeface="メイリオ"/>
              </a:rPr>
              <a:t>・Respectful the boss</a:t>
            </a:r>
          </a:p>
          <a:p>
            <a:pPr marL="0" indent="0">
              <a:buNone/>
            </a:pPr>
            <a:r>
              <a:rPr lang="en-US" altLang="ja-JP" sz="2400">
                <a:ea typeface="メイリオ"/>
              </a:rPr>
              <a:t>・Can talk  casually</a:t>
            </a:r>
          </a:p>
          <a:p>
            <a:pPr marL="0" indent="0">
              <a:buNone/>
            </a:pPr>
            <a:r>
              <a:rPr lang="en-US" altLang="ja-JP" sz="3200" b="1" i="1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For example. </a:t>
            </a:r>
          </a:p>
          <a:p>
            <a:pPr marL="0" indent="0">
              <a:buNone/>
            </a:pPr>
            <a:r>
              <a:rPr lang="en-US" altLang="ja-JP" sz="2400" i="1">
                <a:ea typeface="メイリオ"/>
              </a:rPr>
              <a:t>・Usually talk to opinion easy.</a:t>
            </a:r>
          </a:p>
          <a:p>
            <a:pPr marL="0" indent="0">
              <a:buNone/>
            </a:pPr>
            <a:r>
              <a:rPr lang="en-US" altLang="ja-JP" sz="2400" i="1">
                <a:ea typeface="メイリオ"/>
              </a:rPr>
              <a:t>・Usually talk to the boss during break time </a:t>
            </a:r>
          </a:p>
          <a:p>
            <a:pPr marL="0" indent="0">
              <a:buNone/>
            </a:pPr>
            <a:r>
              <a:rPr lang="en-US" altLang="ja-JP" sz="2400" b="1" i="1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Comparison with Japan.</a:t>
            </a:r>
          </a:p>
          <a:p>
            <a:pPr>
              <a:buNone/>
            </a:pPr>
            <a:r>
              <a:rPr lang="en-US" sz="2400">
                <a:ea typeface="メイリオ"/>
              </a:rPr>
              <a:t>・Japanese are formal.</a:t>
            </a:r>
          </a:p>
          <a:p>
            <a:pPr>
              <a:buNone/>
            </a:pPr>
            <a:r>
              <a:rPr lang="en-US" sz="2400">
                <a:ea typeface="メイリオ"/>
              </a:rPr>
              <a:t>・Japanese people avoid casually talks.</a:t>
            </a:r>
          </a:p>
          <a:p>
            <a:pPr>
              <a:buNone/>
            </a:pPr>
            <a:endParaRPr lang="en-US" sz="2400">
              <a:ea typeface="メイリオ"/>
            </a:endParaRPr>
          </a:p>
          <a:p>
            <a:pPr>
              <a:buNone/>
            </a:pPr>
            <a:endParaRPr lang="en-US" sz="2400">
              <a:ea typeface="メイリオ"/>
            </a:endParaRPr>
          </a:p>
          <a:p>
            <a:pPr marL="0" indent="0">
              <a:buNone/>
            </a:pPr>
            <a:endParaRPr lang="en-US" altLang="ja-JP"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45877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83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F8F958F-3EA2-1258-EE8A-1B4D4FDF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altLang="ja-JP" sz="3900" b="1"/>
              <a:t>2, Individualism vs. collectivism</a:t>
            </a:r>
            <a:br>
              <a:rPr lang="en-US" altLang="ja-JP" sz="3900" b="1"/>
            </a:br>
            <a:r>
              <a:rPr lang="en-US" altLang="ja-JP" sz="3900" b="1"/>
              <a:t>(IDV) </a:t>
            </a:r>
            <a:endParaRPr kumimoji="1" lang="ja-JP" altLang="en-US" sz="3900" b="1"/>
          </a:p>
        </p:txBody>
      </p:sp>
      <p:sp>
        <p:nvSpPr>
          <p:cNvPr id="84" name="コンテンツ プレースホルダー 2">
            <a:extLst>
              <a:ext uri="{FF2B5EF4-FFF2-40B4-BE49-F238E27FC236}">
                <a16:creationId xmlns:a16="http://schemas.microsoft.com/office/drawing/2014/main" id="{07FB77AA-7F5A-F94C-13F7-AAC587442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en-US" altLang="ja-JP" sz="2800" b="1" dirty="0">
                <a:solidFill>
                  <a:srgbClr val="FFFF00"/>
                </a:solidFill>
              </a:rPr>
              <a:t>Summary</a:t>
            </a:r>
          </a:p>
          <a:p>
            <a:pPr marL="0" indent="0">
              <a:buNone/>
            </a:pPr>
            <a:r>
              <a:rPr lang="en-US" altLang="ja-JP" sz="2400" dirty="0"/>
              <a:t>They always have respect to their friends.  They really value everyone’s opinion.</a:t>
            </a:r>
            <a:endParaRPr lang="en-US" altLang="ja-JP" sz="2400" b="1" dirty="0">
              <a:solidFill>
                <a:srgbClr val="FFFF00"/>
              </a:solidFill>
            </a:endParaRPr>
          </a:p>
          <a:p>
            <a:r>
              <a:rPr lang="en-US" altLang="ja-JP" sz="2800" b="1" dirty="0">
                <a:solidFill>
                  <a:srgbClr val="FFFF00"/>
                </a:solidFill>
              </a:rPr>
              <a:t>Example</a:t>
            </a:r>
          </a:p>
          <a:p>
            <a:pPr marL="0" indent="0">
              <a:buNone/>
            </a:pPr>
            <a:r>
              <a:rPr lang="en-US" altLang="ja-JP" sz="2400" dirty="0"/>
              <a:t>They have an environment where people can share their opinions easily.</a:t>
            </a:r>
            <a:endParaRPr lang="en-US" altLang="ja-JP" sz="2400" b="1" dirty="0">
              <a:solidFill>
                <a:srgbClr val="FFFF00"/>
              </a:solidFill>
            </a:endParaRPr>
          </a:p>
          <a:p>
            <a:r>
              <a:rPr kumimoji="1" lang="en-US" altLang="ja-JP" sz="2800" b="1" dirty="0">
                <a:solidFill>
                  <a:srgbClr val="FFFF00"/>
                </a:solidFill>
              </a:rPr>
              <a:t>Comparison</a:t>
            </a:r>
            <a:endParaRPr lang="en-US" altLang="ja-JP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ja-JP" sz="2400" dirty="0"/>
              <a:t> Many</a:t>
            </a:r>
            <a:r>
              <a:rPr kumimoji="1" lang="en-US" altLang="ja-JP" sz="2400" dirty="0"/>
              <a:t> Japanese people tend to follow the other’s opinions. </a:t>
            </a:r>
          </a:p>
        </p:txBody>
      </p:sp>
    </p:spTree>
    <p:extLst>
      <p:ext uri="{BB962C8B-B14F-4D97-AF65-F5344CB8AC3E}">
        <p14:creationId xmlns:p14="http://schemas.microsoft.com/office/powerpoint/2010/main" val="91387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1">
            <a:extLst>
              <a:ext uri="{FF2B5EF4-FFF2-40B4-BE49-F238E27FC236}">
                <a16:creationId xmlns:a16="http://schemas.microsoft.com/office/drawing/2014/main" id="{20331F6A-DA09-422D-8CED-00C0B4585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id="{107C2F65-00C4-451C-8BFA-E765DEC17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0733" y="0"/>
            <a:ext cx="321564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2D81A11-8193-6125-A90E-EE59EE7A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169" y="1447799"/>
            <a:ext cx="2731458" cy="4766734"/>
          </a:xfrm>
        </p:spPr>
        <p:txBody>
          <a:bodyPr anchor="t">
            <a:normAutofit/>
          </a:bodyPr>
          <a:lstStyle/>
          <a:p>
            <a:r>
              <a:rPr kumimoji="1" lang="en-US" altLang="ja-JP" sz="3400">
                <a:solidFill>
                  <a:schemeClr val="tx1"/>
                </a:solidFill>
              </a:rPr>
              <a:t>3, Masculinity vs. Femininity</a:t>
            </a:r>
            <a:br>
              <a:rPr kumimoji="1" lang="en-US" altLang="ja-JP" sz="3400">
                <a:solidFill>
                  <a:schemeClr val="tx1"/>
                </a:solidFill>
              </a:rPr>
            </a:br>
            <a:r>
              <a:rPr kumimoji="1" lang="en-US" altLang="ja-JP" sz="3400">
                <a:solidFill>
                  <a:schemeClr val="tx1"/>
                </a:solidFill>
              </a:rPr>
              <a:t>(MAS)</a:t>
            </a:r>
            <a:endParaRPr kumimoji="1" lang="ja-JP" altLang="en-US" sz="3400">
              <a:solidFill>
                <a:schemeClr val="tx1"/>
              </a:solidFill>
            </a:endParaRPr>
          </a:p>
        </p:txBody>
      </p:sp>
      <p:sp>
        <p:nvSpPr>
          <p:cNvPr id="32" name="Rectangle 25">
            <a:extLst>
              <a:ext uri="{FF2B5EF4-FFF2-40B4-BE49-F238E27FC236}">
                <a16:creationId xmlns:a16="http://schemas.microsoft.com/office/drawing/2014/main" id="{50DDF752-B2A6-49DC-B474-8E1F71AFF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64859" y="0"/>
            <a:ext cx="1438656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3" name="コンテンツ プレースホルダー 2">
            <a:extLst>
              <a:ext uri="{FF2B5EF4-FFF2-40B4-BE49-F238E27FC236}">
                <a16:creationId xmlns:a16="http://schemas.microsoft.com/office/drawing/2014/main" id="{A0F09FA3-43F6-AEEB-0FE8-B20C55F83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447798"/>
            <a:ext cx="6282984" cy="476673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b="1">
                <a:solidFill>
                  <a:srgbClr val="92D050"/>
                </a:solidFill>
              </a:rPr>
              <a:t>How do you divide housework between men and women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Past generations are do like stereotype</a:t>
            </a:r>
          </a:p>
          <a:p>
            <a:pPr lvl="1">
              <a:lnSpc>
                <a:spcPct val="90000"/>
              </a:lnSpc>
            </a:pPr>
            <a:r>
              <a:rPr kumimoji="1" lang="en-US" altLang="ja-JP"/>
              <a:t>BUT Our generation are do divide more equally</a:t>
            </a:r>
          </a:p>
          <a:p>
            <a:pPr lvl="1">
              <a:lnSpc>
                <a:spcPct val="90000"/>
              </a:lnSpc>
            </a:pPr>
            <a:endParaRPr lang="en-US" altLang="ja-JP"/>
          </a:p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92D050"/>
                </a:solidFill>
              </a:rPr>
              <a:t>What different are there in employment between men and women</a:t>
            </a:r>
          </a:p>
          <a:p>
            <a:pPr lvl="1">
              <a:lnSpc>
                <a:spcPct val="90000"/>
              </a:lnSpc>
            </a:pPr>
            <a:r>
              <a:rPr kumimoji="1" lang="en-US" altLang="ja-JP"/>
              <a:t>It depend how the job difficult. Some jobs</a:t>
            </a:r>
            <a:r>
              <a:rPr lang="en-US" altLang="ja-JP"/>
              <a:t> tend more for women or men</a:t>
            </a:r>
          </a:p>
          <a:p>
            <a:pPr lvl="1">
              <a:lnSpc>
                <a:spcPct val="90000"/>
              </a:lnSpc>
            </a:pPr>
            <a:endParaRPr kumimoji="1" lang="en-US" altLang="ja-JP"/>
          </a:p>
          <a:p>
            <a:pPr>
              <a:lnSpc>
                <a:spcPct val="90000"/>
              </a:lnSpc>
            </a:pPr>
            <a:r>
              <a:rPr lang="en-US" altLang="ja-JP"/>
              <a:t>It means </a:t>
            </a:r>
            <a:r>
              <a:rPr lang="en-US" altLang="ja-JP" u="sng"/>
              <a:t>moving toward equality, but some issue remain </a:t>
            </a:r>
          </a:p>
          <a:p>
            <a:pPr lvl="1">
              <a:lnSpc>
                <a:spcPct val="90000"/>
              </a:lnSpc>
            </a:pPr>
            <a:r>
              <a:rPr kumimoji="1" lang="en-US" altLang="ja-JP"/>
              <a:t>It's same between Japan and Vietnam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91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20331F6A-DA09-422D-8CED-00C0B4585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07C2F65-00C4-451C-8BFA-E765DEC17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0733" y="0"/>
            <a:ext cx="321564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4361AE6-72F8-AD0A-914D-6DB6F57AA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169" y="1436510"/>
            <a:ext cx="2731458" cy="4766734"/>
          </a:xfrm>
        </p:spPr>
        <p:txBody>
          <a:bodyPr anchor="t">
            <a:normAutofit/>
          </a:bodyPr>
          <a:lstStyle/>
          <a:p>
            <a:r>
              <a:rPr lang="en-US" altLang="ja-JP" sz="3400">
                <a:solidFill>
                  <a:schemeClr val="tx1"/>
                </a:solidFill>
              </a:rPr>
              <a:t>4, Uncertainty Avoidance Index (UAI)</a:t>
            </a:r>
            <a:endParaRPr lang="ja-JP" altLang="en-US" sz="340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0DDF752-B2A6-49DC-B474-8E1F71AFF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64859" y="0"/>
            <a:ext cx="1438656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46" name="コンテンツ プレースホルダー 2">
            <a:extLst>
              <a:ext uri="{FF2B5EF4-FFF2-40B4-BE49-F238E27FC236}">
                <a16:creationId xmlns:a16="http://schemas.microsoft.com/office/drawing/2014/main" id="{2617B26B-C849-836D-AB71-C52DC793B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232" y="1447799"/>
            <a:ext cx="6917266" cy="476673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92D050"/>
                </a:solidFill>
              </a:rPr>
              <a:t>What do you think about trying new things?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Its nice thing. It can promote myself to more high level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ja-JP"/>
          </a:p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92D050"/>
                </a:solidFill>
              </a:rPr>
              <a:t>What would you think if your plans are canceled?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It make me depress, but not so negative.                             I can do anything instead.</a:t>
            </a:r>
          </a:p>
          <a:p>
            <a:pPr lvl="1">
              <a:lnSpc>
                <a:spcPct val="90000"/>
              </a:lnSpc>
            </a:pPr>
            <a:endParaRPr lang="en-US" altLang="ja-JP"/>
          </a:p>
          <a:p>
            <a:pPr>
              <a:lnSpc>
                <a:spcPct val="90000"/>
              </a:lnSpc>
            </a:pPr>
            <a:r>
              <a:rPr lang="en-US" altLang="ja-JP" u="sng"/>
              <a:t>It shows his UAI is low level.</a:t>
            </a:r>
            <a:r>
              <a:rPr lang="en-US" altLang="ja-JP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He isn’t optimism, more serious person                       but more flexible.</a:t>
            </a:r>
          </a:p>
          <a:p>
            <a:pPr lvl="2">
              <a:lnSpc>
                <a:spcPct val="90000"/>
              </a:lnSpc>
            </a:pPr>
            <a:r>
              <a:rPr lang="en-US" altLang="ja-JP"/>
              <a:t>Japanese tend Higher UAI level, </a:t>
            </a:r>
          </a:p>
          <a:p>
            <a:pPr lvl="3">
              <a:lnSpc>
                <a:spcPct val="90000"/>
              </a:lnSpc>
            </a:pPr>
            <a:r>
              <a:rPr lang="en-US" altLang="ja-JP"/>
              <a:t>In guess, Its difference of Society age.</a:t>
            </a:r>
          </a:p>
        </p:txBody>
      </p:sp>
    </p:spTree>
    <p:extLst>
      <p:ext uri="{BB962C8B-B14F-4D97-AF65-F5344CB8AC3E}">
        <p14:creationId xmlns:p14="http://schemas.microsoft.com/office/powerpoint/2010/main" val="421293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2B14DA-5DA8-5D12-632A-8125CA071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1" y="452718"/>
            <a:ext cx="12250739" cy="1400530"/>
          </a:xfrm>
        </p:spPr>
        <p:txBody>
          <a:bodyPr/>
          <a:lstStyle/>
          <a:p>
            <a:r>
              <a:rPr lang="en-US" altLang="ja-JP" b="1">
                <a:ea typeface="メイリオ"/>
              </a:rPr>
              <a:t>5, </a:t>
            </a:r>
            <a:r>
              <a:rPr kumimoji="1" lang="en-US" altLang="ja-JP" b="1">
                <a:ea typeface="メイリオ"/>
              </a:rPr>
              <a:t>Long-Term vs. Short-Term Orientation</a:t>
            </a:r>
            <a:r>
              <a:rPr lang="en-US" altLang="ja-JP" b="1">
                <a:ea typeface="メイリオ"/>
              </a:rPr>
              <a:t>(LTO)</a:t>
            </a:r>
            <a:endParaRPr lang="ja-JP" altLang="en-US" b="1">
              <a:ea typeface="メイリオ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2E418A-7E36-5FAB-9A47-F5163B219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13" y="1148043"/>
            <a:ext cx="11511486" cy="52840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altLang="ja-JP" dirty="0">
              <a:ea typeface="メイリオ"/>
            </a:endParaRPr>
          </a:p>
          <a:p>
            <a:pPr marL="457200" lvl="1" indent="0">
              <a:buNone/>
            </a:pPr>
            <a:r>
              <a:rPr lang="en-US" altLang="ja-JP" sz="3200" b="1" i="1" dirty="0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Short-Term Orientation</a:t>
            </a:r>
          </a:p>
          <a:p>
            <a:pPr marL="457200" lvl="1" indent="0">
              <a:buNone/>
            </a:pPr>
            <a:r>
              <a:rPr lang="en-US" altLang="ja-JP" sz="2400" dirty="0">
                <a:ea typeface="メイリオ"/>
              </a:rPr>
              <a:t>・He had some short-term goals.</a:t>
            </a:r>
          </a:p>
          <a:p>
            <a:pPr marL="457200" lvl="1" indent="0">
              <a:buNone/>
            </a:pPr>
            <a:r>
              <a:rPr lang="en-US" altLang="ja-JP" sz="3200" b="1" i="1" dirty="0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For example.</a:t>
            </a:r>
          </a:p>
          <a:p>
            <a:pPr marL="457200" lvl="1" indent="0">
              <a:buNone/>
            </a:pPr>
            <a:r>
              <a:rPr lang="en-US" altLang="ja-JP" sz="2400" dirty="0">
                <a:ea typeface="メイリオ"/>
              </a:rPr>
              <a:t>・He studied computer program and AI program.</a:t>
            </a:r>
          </a:p>
          <a:p>
            <a:pPr marL="457200" lvl="1" indent="0">
              <a:buNone/>
            </a:pPr>
            <a:r>
              <a:rPr lang="en-US" altLang="ja-JP" sz="3200" b="1" i="1" dirty="0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Long-Term Orientation </a:t>
            </a:r>
          </a:p>
          <a:p>
            <a:pPr marL="457200" lvl="1" indent="0">
              <a:buNone/>
            </a:pPr>
            <a:r>
              <a:rPr lang="en-US" altLang="ja-JP" sz="2400" dirty="0">
                <a:ea typeface="メイリオ"/>
              </a:rPr>
              <a:t>・He has a dream in Vietnam.</a:t>
            </a:r>
          </a:p>
          <a:p>
            <a:pPr marL="457200" lvl="1" indent="0">
              <a:buNone/>
            </a:pPr>
            <a:r>
              <a:rPr lang="en-US" altLang="ja-JP" sz="3200" b="1" i="1" dirty="0">
                <a:solidFill>
                  <a:schemeClr val="accent2">
                    <a:lumMod val="40000"/>
                    <a:lumOff val="60000"/>
                  </a:schemeClr>
                </a:solidFill>
                <a:ea typeface="メイリオ"/>
              </a:rPr>
              <a:t>For example.</a:t>
            </a:r>
          </a:p>
          <a:p>
            <a:pPr marL="457200" lvl="1" indent="0">
              <a:buNone/>
            </a:pPr>
            <a:r>
              <a:rPr lang="en-US" altLang="ja-JP" sz="2400" dirty="0">
                <a:ea typeface="メイリオ"/>
              </a:rPr>
              <a:t>・He wants to be programmer in Vietnam.</a:t>
            </a:r>
          </a:p>
          <a:p>
            <a:pPr marL="457200" lvl="1" indent="0">
              <a:buNone/>
            </a:pPr>
            <a:endParaRPr lang="en-US" altLang="ja-JP" sz="2400" dirty="0">
              <a:solidFill>
                <a:srgbClr val="FFFFFF"/>
              </a:solidFill>
              <a:ea typeface="メイリオ"/>
            </a:endParaRPr>
          </a:p>
          <a:p>
            <a:pPr marL="457200" lvl="1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en-US" altLang="ja-JP" sz="2400" dirty="0">
              <a:solidFill>
                <a:srgbClr val="FFFFFF"/>
              </a:solidFill>
              <a:ea typeface="メイリオ"/>
            </a:endParaRPr>
          </a:p>
          <a:p>
            <a:pPr marL="457200" lvl="1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en-US" altLang="ja-JP" sz="3200" dirty="0">
              <a:solidFill>
                <a:srgbClr val="FFFFFF"/>
              </a:solidFill>
              <a:ea typeface="メイリオ"/>
            </a:endParaRPr>
          </a:p>
          <a:p>
            <a:pPr marL="457200" lvl="1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en-US" altLang="ja-JP" sz="3200" dirty="0">
              <a:solidFill>
                <a:srgbClr val="FFFFFF"/>
              </a:solidFill>
              <a:ea typeface="メイリオ"/>
            </a:endParaRPr>
          </a:p>
          <a:p>
            <a:pPr marL="457200" lvl="1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en-US" altLang="ja-JP" sz="3200" b="1" i="1" dirty="0">
              <a:solidFill>
                <a:srgbClr val="F8C09F"/>
              </a:solidFill>
              <a:ea typeface="メイリオ"/>
            </a:endParaRPr>
          </a:p>
          <a:p>
            <a:pPr lvl="1">
              <a:buClr>
                <a:srgbClr val="8AD0D6"/>
              </a:buClr>
            </a:pPr>
            <a:endParaRPr lang="en-US" altLang="ja-JP" dirty="0">
              <a:ea typeface="メイリオ"/>
            </a:endParaRPr>
          </a:p>
          <a:p>
            <a:pPr marL="457200" lvl="1" indent="0">
              <a:buClr>
                <a:srgbClr val="8AD0D6"/>
              </a:buClr>
              <a:buNone/>
            </a:pPr>
            <a:endParaRPr lang="en-US" altLang="ja-JP" sz="2800" b="1" dirty="0">
              <a:ea typeface="メイリオ"/>
            </a:endParaRPr>
          </a:p>
          <a:p>
            <a:pPr lvl="1">
              <a:buClr>
                <a:srgbClr val="8AD0D6"/>
              </a:buClr>
            </a:pPr>
            <a:endParaRPr lang="en-US" altLang="ja-JP" dirty="0">
              <a:ea typeface="メイリオ"/>
            </a:endParaRPr>
          </a:p>
          <a:p>
            <a:pPr marL="457200" lvl="1" indent="0">
              <a:buClr>
                <a:srgbClr val="8AD0D6"/>
              </a:buClr>
              <a:buNone/>
            </a:pPr>
            <a:endParaRPr lang="en-US" altLang="ja-JP" dirty="0">
              <a:ea typeface="メイリオ"/>
            </a:endParaRPr>
          </a:p>
          <a:p>
            <a:pPr lvl="1">
              <a:buClr>
                <a:srgbClr val="8AD0D6"/>
              </a:buClr>
            </a:pPr>
            <a:endParaRPr lang="en-US" altLang="ja-JP" dirty="0"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72726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AFF9944-7BD9-F47B-2007-99C20F001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kumimoji="1" lang="en-US" altLang="ja-JP"/>
              <a:t>Reflection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C2CD10-4CAE-B7E1-B8A2-585458E28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171" y="804671"/>
            <a:ext cx="6629620" cy="52486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b="1" dirty="0">
                <a:solidFill>
                  <a:srgbClr val="FFFF00"/>
                </a:solidFill>
              </a:rPr>
              <a:t>Differences between Vietnam and Japan.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b="1" dirty="0">
                <a:solidFill>
                  <a:srgbClr val="FFFF00"/>
                </a:solidFill>
              </a:rPr>
              <a:t>  Example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1700" dirty="0"/>
              <a:t> </a:t>
            </a:r>
            <a:r>
              <a:rPr lang="ja-JP" altLang="en-US" sz="1700" dirty="0"/>
              <a:t>・</a:t>
            </a:r>
            <a:r>
              <a:rPr lang="en-US" altLang="ja-JP" sz="1700" dirty="0"/>
              <a:t>Japanese use more polite language called Keigo. (Power Distance)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1700" dirty="0"/>
              <a:t> </a:t>
            </a:r>
            <a:r>
              <a:rPr lang="ja-JP" altLang="en-US" sz="1700" dirty="0"/>
              <a:t>・</a:t>
            </a:r>
            <a:r>
              <a:rPr lang="en-US" altLang="ja-JP" sz="1700" dirty="0"/>
              <a:t>Vietnamese think their task which assigned by their boss. (Power Distance)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1700" dirty="0"/>
              <a:t> </a:t>
            </a:r>
            <a:r>
              <a:rPr lang="ja-JP" altLang="en-US" sz="1700" dirty="0"/>
              <a:t>・</a:t>
            </a:r>
            <a:r>
              <a:rPr lang="en-US" altLang="ja-JP" sz="1700" dirty="0"/>
              <a:t>Vietnamese tend to share their opinions easily than Japan. (Individualism vs Collectivism)</a:t>
            </a:r>
          </a:p>
          <a:p>
            <a:pPr>
              <a:lnSpc>
                <a:spcPct val="90000"/>
              </a:lnSpc>
            </a:pPr>
            <a:endParaRPr lang="en-US" altLang="ja-JP" sz="1700" dirty="0"/>
          </a:p>
          <a:p>
            <a:pPr>
              <a:lnSpc>
                <a:spcPct val="90000"/>
              </a:lnSpc>
            </a:pPr>
            <a:r>
              <a:rPr lang="en-US" altLang="ja-JP" b="1" dirty="0">
                <a:solidFill>
                  <a:srgbClr val="FFFF00"/>
                </a:solidFill>
              </a:rPr>
              <a:t>Discovery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1700" dirty="0"/>
              <a:t>Vietnamese have their own opinions stronger than Japanese.</a:t>
            </a:r>
          </a:p>
          <a:p>
            <a:pPr>
              <a:lnSpc>
                <a:spcPct val="90000"/>
              </a:lnSpc>
            </a:pPr>
            <a:endParaRPr lang="en-US" altLang="ja-JP" sz="1700" dirty="0"/>
          </a:p>
          <a:p>
            <a:pPr>
              <a:lnSpc>
                <a:spcPct val="90000"/>
              </a:lnSpc>
            </a:pPr>
            <a:r>
              <a:rPr lang="en-US" altLang="ja-JP" b="1" dirty="0">
                <a:solidFill>
                  <a:srgbClr val="FFFF00"/>
                </a:solidFill>
              </a:rPr>
              <a:t>In the future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1700" dirty="0"/>
              <a:t> We want to try their way of communication. </a:t>
            </a:r>
          </a:p>
        </p:txBody>
      </p:sp>
    </p:spTree>
    <p:extLst>
      <p:ext uri="{BB962C8B-B14F-4D97-AF65-F5344CB8AC3E}">
        <p14:creationId xmlns:p14="http://schemas.microsoft.com/office/powerpoint/2010/main" val="311749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">
  <a:themeElements>
    <a:clrScheme name="イオン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イオン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172</TotalTime>
  <Words>646</Words>
  <Application>Microsoft Macintosh PowerPoint</Application>
  <PresentationFormat>ワイド画面</PresentationFormat>
  <Paragraphs>108</Paragraphs>
  <Slides>10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Century Gothic</vt:lpstr>
      <vt:lpstr>Wingdings 3</vt:lpstr>
      <vt:lpstr>イオン</vt:lpstr>
      <vt:lpstr>11/7 Cultual Dimensions between Vietnam  </vt:lpstr>
      <vt:lpstr>Introduction</vt:lpstr>
      <vt:lpstr>Five Cultual Dimension</vt:lpstr>
      <vt:lpstr>1, Power Distance(PDI)</vt:lpstr>
      <vt:lpstr>2, Individualism vs. collectivism (IDV) </vt:lpstr>
      <vt:lpstr>3, Masculinity vs. Femininity (MAS)</vt:lpstr>
      <vt:lpstr>4, Uncertainty Avoidance Index (UAI)</vt:lpstr>
      <vt:lpstr>5, Long-Term vs. Short-Term Orientation(LTO)</vt:lpstr>
      <vt:lpstr>Reflection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10/27 Cultual Dimensions between Vietnam  </dc:title>
  <dc:creator>AKIYOSHI YUMA</dc:creator>
  <cp:lastModifiedBy>AKIYOSHI YUMA</cp:lastModifiedBy>
  <cp:revision>1</cp:revision>
  <dcterms:created xsi:type="dcterms:W3CDTF">2025-10-27T17:44:30Z</dcterms:created>
  <dcterms:modified xsi:type="dcterms:W3CDTF">2025-11-07T22:38:49Z</dcterms:modified>
</cp:coreProperties>
</file>